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6866" y="352044"/>
            <a:ext cx="11018266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79250" y="3822553"/>
            <a:ext cx="8433498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33133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33133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19137" y="1366595"/>
            <a:ext cx="5133340" cy="446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50860" y="1317439"/>
            <a:ext cx="5003800" cy="3775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3577" y="188179"/>
            <a:ext cx="11044844" cy="836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125727"/>
            <a:ext cx="10337800" cy="4598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33133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Relationship Id="rId4" Type="http://schemas.openxmlformats.org/officeDocument/2006/relationships/image" Target="../media/image45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imspa.co.uk/globalassets/document-downloads-library-all/insight/cimspa-workforce-insight-report-2023.pdf" TargetMode="Externa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7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22" Type="http://schemas.openxmlformats.org/officeDocument/2006/relationships/image" Target="../media/image84.png"/><Relationship Id="rId23" Type="http://schemas.openxmlformats.org/officeDocument/2006/relationships/image" Target="../media/image85.png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26" Type="http://schemas.openxmlformats.org/officeDocument/2006/relationships/image" Target="../media/image88.png"/><Relationship Id="rId27" Type="http://schemas.openxmlformats.org/officeDocument/2006/relationships/image" Target="../media/image89.png"/><Relationship Id="rId28" Type="http://schemas.openxmlformats.org/officeDocument/2006/relationships/image" Target="../media/image90.png"/><Relationship Id="rId29" Type="http://schemas.openxmlformats.org/officeDocument/2006/relationships/image" Target="../media/image91.png"/><Relationship Id="rId30" Type="http://schemas.openxmlformats.org/officeDocument/2006/relationships/image" Target="../media/image92.png"/><Relationship Id="rId31" Type="http://schemas.openxmlformats.org/officeDocument/2006/relationships/image" Target="../media/image93.png"/><Relationship Id="rId32" Type="http://schemas.openxmlformats.org/officeDocument/2006/relationships/image" Target="../media/image94.png"/><Relationship Id="rId33" Type="http://schemas.openxmlformats.org/officeDocument/2006/relationships/image" Target="../media/image95.png"/><Relationship Id="rId34" Type="http://schemas.openxmlformats.org/officeDocument/2006/relationships/image" Target="../media/image96.png"/><Relationship Id="rId35" Type="http://schemas.openxmlformats.org/officeDocument/2006/relationships/image" Target="../media/image97.png"/><Relationship Id="rId36" Type="http://schemas.openxmlformats.org/officeDocument/2006/relationships/image" Target="../media/image98.png"/><Relationship Id="rId37" Type="http://schemas.openxmlformats.org/officeDocument/2006/relationships/image" Target="../media/image99.png"/><Relationship Id="rId38" Type="http://schemas.openxmlformats.org/officeDocument/2006/relationships/image" Target="../media/image100.png"/><Relationship Id="rId39" Type="http://schemas.openxmlformats.org/officeDocument/2006/relationships/image" Target="../media/image101.png"/><Relationship Id="rId40" Type="http://schemas.openxmlformats.org/officeDocument/2006/relationships/image" Target="../media/image102.png"/><Relationship Id="rId41" Type="http://schemas.openxmlformats.org/officeDocument/2006/relationships/image" Target="../media/image103.png"/><Relationship Id="rId42" Type="http://schemas.openxmlformats.org/officeDocument/2006/relationships/image" Target="../media/image104.png"/><Relationship Id="rId43" Type="http://schemas.openxmlformats.org/officeDocument/2006/relationships/image" Target="../media/image105.png"/><Relationship Id="rId44" Type="http://schemas.openxmlformats.org/officeDocument/2006/relationships/image" Target="../media/image106.png"/><Relationship Id="rId45" Type="http://schemas.openxmlformats.org/officeDocument/2006/relationships/image" Target="../media/image107.png"/><Relationship Id="rId46" Type="http://schemas.openxmlformats.org/officeDocument/2006/relationships/image" Target="../media/image108.png"/><Relationship Id="rId47" Type="http://schemas.openxmlformats.org/officeDocument/2006/relationships/image" Target="../media/image109.png"/><Relationship Id="rId48" Type="http://schemas.openxmlformats.org/officeDocument/2006/relationships/image" Target="../media/image110.png"/><Relationship Id="rId49" Type="http://schemas.openxmlformats.org/officeDocument/2006/relationships/image" Target="../media/image111.png"/><Relationship Id="rId50" Type="http://schemas.openxmlformats.org/officeDocument/2006/relationships/image" Target="../media/image112.png"/><Relationship Id="rId51" Type="http://schemas.openxmlformats.org/officeDocument/2006/relationships/image" Target="../media/image113.png"/><Relationship Id="rId52" Type="http://schemas.openxmlformats.org/officeDocument/2006/relationships/image" Target="../media/image114.png"/><Relationship Id="rId53" Type="http://schemas.openxmlformats.org/officeDocument/2006/relationships/image" Target="../media/image115.png"/><Relationship Id="rId54" Type="http://schemas.openxmlformats.org/officeDocument/2006/relationships/image" Target="../media/image116.png"/><Relationship Id="rId55" Type="http://schemas.openxmlformats.org/officeDocument/2006/relationships/image" Target="../media/image117.png"/><Relationship Id="rId56" Type="http://schemas.openxmlformats.org/officeDocument/2006/relationships/image" Target="../media/image118.png"/><Relationship Id="rId57" Type="http://schemas.openxmlformats.org/officeDocument/2006/relationships/image" Target="../media/image119.png"/><Relationship Id="rId58" Type="http://schemas.openxmlformats.org/officeDocument/2006/relationships/image" Target="../media/image120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hopinto.co.uk/" TargetMode="External"/><Relationship Id="rId3" Type="http://schemas.openxmlformats.org/officeDocument/2006/relationships/image" Target="../media/image122.jpg"/><Relationship Id="rId4" Type="http://schemas.openxmlformats.org/officeDocument/2006/relationships/image" Target="../media/image123.png"/><Relationship Id="rId5" Type="http://schemas.openxmlformats.org/officeDocument/2006/relationships/image" Target="../media/image124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Relationship Id="rId3" Type="http://schemas.openxmlformats.org/officeDocument/2006/relationships/image" Target="../media/image126.png"/><Relationship Id="rId4" Type="http://schemas.openxmlformats.org/officeDocument/2006/relationships/image" Target="../media/image127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portengland.org/research-and-data/research/social-value-sport-and-physical-activity" TargetMode="External"/><Relationship Id="rId3" Type="http://schemas.openxmlformats.org/officeDocument/2006/relationships/image" Target="../media/image19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imspa.co.uk/cimspa-careers-hub/" TargetMode="External"/><Relationship Id="rId3" Type="http://schemas.openxmlformats.org/officeDocument/2006/relationships/image" Target="../media/image1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imspa.co.uk/cimspa-careers-hub/" TargetMode="External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hyperlink" Target="mailto:micki.ruggins@cimspa.co.uk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0484485" cy="6858000"/>
          </a:xfrm>
          <a:custGeom>
            <a:avLst/>
            <a:gdLst/>
            <a:ahLst/>
            <a:cxnLst/>
            <a:rect l="l" t="t" r="r" b="b"/>
            <a:pathLst>
              <a:path w="10484485" h="6858000">
                <a:moveTo>
                  <a:pt x="10483913" y="0"/>
                </a:moveTo>
                <a:lnTo>
                  <a:pt x="0" y="0"/>
                </a:lnTo>
                <a:lnTo>
                  <a:pt x="0" y="6858000"/>
                </a:lnTo>
                <a:lnTo>
                  <a:pt x="10483913" y="6858000"/>
                </a:lnTo>
                <a:lnTo>
                  <a:pt x="10483913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565" y="5739092"/>
            <a:ext cx="1424895" cy="5218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0432" y="443306"/>
            <a:ext cx="5905792" cy="596582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758936" y="5482161"/>
            <a:ext cx="2534285" cy="937260"/>
          </a:xfrm>
          <a:prstGeom prst="rect">
            <a:avLst/>
          </a:prstGeom>
        </p:spPr>
        <p:txBody>
          <a:bodyPr wrap="square" lIns="0" tIns="1022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05"/>
              </a:spcBef>
            </a:pPr>
            <a:r>
              <a:rPr dirty="0" sz="2400" spc="150">
                <a:solidFill>
                  <a:srgbClr val="FFFFFF"/>
                </a:solidFill>
                <a:latin typeface="Trebuchet MS"/>
                <a:cs typeface="Trebuchet MS"/>
              </a:rPr>
              <a:t>LMI</a:t>
            </a:r>
            <a:r>
              <a:rPr dirty="0" sz="2400" spc="-1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Trebuchet MS"/>
                <a:cs typeface="Trebuchet MS"/>
              </a:rPr>
              <a:t>CONFERENCE</a:t>
            </a:r>
            <a:endParaRPr sz="2400">
              <a:latin typeface="Trebuchet MS"/>
              <a:cs typeface="Trebuchet MS"/>
            </a:endParaRPr>
          </a:p>
          <a:p>
            <a:pPr algn="r" marR="5080">
              <a:lnSpc>
                <a:spcPct val="100000"/>
              </a:lnSpc>
              <a:spcBef>
                <a:spcPts val="710"/>
              </a:spcBef>
            </a:pPr>
            <a:r>
              <a:rPr dirty="0" sz="2400" spc="155">
                <a:solidFill>
                  <a:srgbClr val="FFFFFF"/>
                </a:solidFill>
                <a:latin typeface="Trebuchet MS"/>
                <a:cs typeface="Trebuchet MS"/>
              </a:rPr>
              <a:t>JAN</a:t>
            </a:r>
            <a:r>
              <a:rPr dirty="0" sz="2400" spc="-11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Trebuchet MS"/>
                <a:cs typeface="Trebuchet MS"/>
              </a:rPr>
              <a:t>2025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0" y="2559862"/>
            <a:ext cx="7044055" cy="173863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274320">
              <a:lnSpc>
                <a:spcPts val="3300"/>
              </a:lnSpc>
            </a:pPr>
            <a:r>
              <a:rPr dirty="0" sz="4000" spc="-10">
                <a:solidFill>
                  <a:srgbClr val="00A29E"/>
                </a:solidFill>
                <a:latin typeface="Calibri"/>
                <a:cs typeface="Calibri"/>
              </a:rPr>
              <a:t>INTRODUCING…</a:t>
            </a:r>
            <a:endParaRPr sz="4000">
              <a:latin typeface="Calibri"/>
              <a:cs typeface="Calibri"/>
            </a:endParaRPr>
          </a:p>
          <a:p>
            <a:pPr marL="274320" marR="2804160">
              <a:lnSpc>
                <a:spcPts val="4320"/>
              </a:lnSpc>
              <a:spcBef>
                <a:spcPts val="300"/>
              </a:spcBef>
            </a:pPr>
            <a:r>
              <a:rPr dirty="0" sz="4000">
                <a:solidFill>
                  <a:srgbClr val="00A29E"/>
                </a:solidFill>
                <a:latin typeface="Calibri"/>
                <a:cs typeface="Calibri"/>
              </a:rPr>
              <a:t>SPORTS,</a:t>
            </a:r>
            <a:r>
              <a:rPr dirty="0" sz="4000" spc="-150">
                <a:solidFill>
                  <a:srgbClr val="00A29E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00A29E"/>
                </a:solidFill>
                <a:latin typeface="Calibri"/>
                <a:cs typeface="Calibri"/>
              </a:rPr>
              <a:t>LEISURE</a:t>
            </a:r>
            <a:r>
              <a:rPr dirty="0" sz="4000" spc="-160">
                <a:solidFill>
                  <a:srgbClr val="00A29E"/>
                </a:solidFill>
                <a:latin typeface="Calibri"/>
                <a:cs typeface="Calibri"/>
              </a:rPr>
              <a:t> </a:t>
            </a:r>
            <a:r>
              <a:rPr dirty="0" sz="4000" spc="-50">
                <a:solidFill>
                  <a:srgbClr val="00A29E"/>
                </a:solidFill>
                <a:latin typeface="Calibri"/>
                <a:cs typeface="Calibri"/>
              </a:rPr>
              <a:t>&amp; </a:t>
            </a:r>
            <a:r>
              <a:rPr dirty="0" sz="4000">
                <a:solidFill>
                  <a:srgbClr val="00A29E"/>
                </a:solidFill>
                <a:latin typeface="Calibri"/>
                <a:cs typeface="Calibri"/>
              </a:rPr>
              <a:t>PHYSICAL</a:t>
            </a:r>
            <a:r>
              <a:rPr dirty="0" sz="4000" spc="-160">
                <a:solidFill>
                  <a:srgbClr val="00A29E"/>
                </a:solidFill>
                <a:latin typeface="Calibri"/>
                <a:cs typeface="Calibri"/>
              </a:rPr>
              <a:t> </a:t>
            </a:r>
            <a:r>
              <a:rPr dirty="0" sz="4000" spc="-10">
                <a:solidFill>
                  <a:srgbClr val="00A29E"/>
                </a:solidFill>
                <a:latin typeface="Calibri"/>
                <a:cs typeface="Calibri"/>
              </a:rPr>
              <a:t>ACTIVITY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18371" y="6292616"/>
            <a:ext cx="1673628" cy="5653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5201" y="548308"/>
            <a:ext cx="65747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300">
                <a:solidFill>
                  <a:srgbClr val="12316D"/>
                </a:solidFill>
              </a:rPr>
              <a:t>Sector</a:t>
            </a:r>
            <a:r>
              <a:rPr dirty="0" sz="4000" spc="-635">
                <a:solidFill>
                  <a:srgbClr val="12316D"/>
                </a:solidFill>
              </a:rPr>
              <a:t> </a:t>
            </a:r>
            <a:r>
              <a:rPr dirty="0" sz="4000" spc="-185">
                <a:solidFill>
                  <a:srgbClr val="12316D"/>
                </a:solidFill>
              </a:rPr>
              <a:t>Industry</a:t>
            </a:r>
            <a:r>
              <a:rPr dirty="0" sz="4000" spc="-660">
                <a:solidFill>
                  <a:srgbClr val="12316D"/>
                </a:solidFill>
              </a:rPr>
              <a:t> </a:t>
            </a:r>
            <a:r>
              <a:rPr dirty="0" sz="4000" spc="-190">
                <a:solidFill>
                  <a:srgbClr val="12316D"/>
                </a:solidFill>
              </a:rPr>
              <a:t>definitions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1589162" y="1625826"/>
            <a:ext cx="4002404" cy="1113790"/>
          </a:xfrm>
          <a:prstGeom prst="rect">
            <a:avLst/>
          </a:prstGeom>
        </p:spPr>
        <p:txBody>
          <a:bodyPr wrap="square" lIns="0" tIns="143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dirty="0" sz="1600" spc="-120">
                <a:solidFill>
                  <a:srgbClr val="D14994"/>
                </a:solidFill>
                <a:latin typeface="Arial Black"/>
                <a:cs typeface="Arial Black"/>
              </a:rPr>
              <a:t>Exercise</a:t>
            </a:r>
            <a:r>
              <a:rPr dirty="0" sz="1600" spc="-130">
                <a:solidFill>
                  <a:srgbClr val="D14994"/>
                </a:solidFill>
                <a:latin typeface="Arial Black"/>
                <a:cs typeface="Arial Black"/>
              </a:rPr>
              <a:t> </a:t>
            </a:r>
            <a:r>
              <a:rPr dirty="0" sz="1600">
                <a:solidFill>
                  <a:srgbClr val="D14994"/>
                </a:solidFill>
                <a:latin typeface="Arial Black"/>
                <a:cs typeface="Arial Black"/>
              </a:rPr>
              <a:t>and</a:t>
            </a:r>
            <a:r>
              <a:rPr dirty="0" sz="1600" spc="-150">
                <a:solidFill>
                  <a:srgbClr val="D14994"/>
                </a:solidFill>
                <a:latin typeface="Arial Black"/>
                <a:cs typeface="Arial Black"/>
              </a:rPr>
              <a:t> </a:t>
            </a:r>
            <a:r>
              <a:rPr dirty="0" sz="1600" spc="-10">
                <a:solidFill>
                  <a:srgbClr val="D14994"/>
                </a:solidFill>
                <a:latin typeface="Arial Black"/>
                <a:cs typeface="Arial Black"/>
              </a:rPr>
              <a:t>Fitness</a:t>
            </a:r>
            <a:endParaRPr sz="1600">
              <a:latin typeface="Arial Black"/>
              <a:cs typeface="Arial Black"/>
            </a:endParaRPr>
          </a:p>
          <a:p>
            <a:pPr marL="55244" marR="5080">
              <a:lnSpc>
                <a:spcPts val="1510"/>
              </a:lnSpc>
              <a:spcBef>
                <a:spcPts val="1105"/>
              </a:spcBef>
            </a:pPr>
            <a:r>
              <a:rPr dirty="0" sz="1400">
                <a:latin typeface="Lucida Sans Unicode"/>
                <a:cs typeface="Lucida Sans Unicode"/>
              </a:rPr>
              <a:t>Services, activities</a:t>
            </a:r>
            <a:r>
              <a:rPr dirty="0" sz="1400" spc="30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50">
                <a:latin typeface="Lucida Sans Unicode"/>
                <a:cs typeface="Lucida Sans Unicode"/>
              </a:rPr>
              <a:t> venues</a:t>
            </a:r>
            <a:r>
              <a:rPr dirty="0" sz="1400">
                <a:latin typeface="Lucida Sans Unicode"/>
                <a:cs typeface="Lucida Sans Unicode"/>
              </a:rPr>
              <a:t> </a:t>
            </a:r>
            <a:r>
              <a:rPr dirty="0" sz="1400" spc="-20">
                <a:latin typeface="Lucida Sans Unicode"/>
                <a:cs typeface="Lucida Sans Unicode"/>
              </a:rPr>
              <a:t>that </a:t>
            </a:r>
            <a:r>
              <a:rPr dirty="0" sz="1400" spc="10">
                <a:latin typeface="Lucida Sans Unicode"/>
                <a:cs typeface="Lucida Sans Unicode"/>
              </a:rPr>
              <a:t>predominantly</a:t>
            </a:r>
            <a:r>
              <a:rPr dirty="0" sz="1400" spc="170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improve</a:t>
            </a:r>
            <a:r>
              <a:rPr dirty="0" sz="1400" spc="155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participant</a:t>
            </a:r>
            <a:r>
              <a:rPr dirty="0" sz="1400" spc="24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physical fitness.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596010" y="3151852"/>
            <a:ext cx="3649345" cy="1067435"/>
          </a:xfrm>
          <a:prstGeom prst="rect">
            <a:avLst/>
          </a:prstGeom>
        </p:spPr>
        <p:txBody>
          <a:bodyPr wrap="square" lIns="0" tIns="95885" rIns="0" bIns="0" rtlCol="0" vert="horz">
            <a:spAutoFit/>
          </a:bodyPr>
          <a:lstStyle/>
          <a:p>
            <a:pPr marL="60960">
              <a:lnSpc>
                <a:spcPct val="100000"/>
              </a:lnSpc>
              <a:spcBef>
                <a:spcPts val="755"/>
              </a:spcBef>
            </a:pPr>
            <a:r>
              <a:rPr dirty="0" sz="1600" spc="-55">
                <a:solidFill>
                  <a:srgbClr val="AEB700"/>
                </a:solidFill>
                <a:latin typeface="Arial Black"/>
                <a:cs typeface="Arial Black"/>
              </a:rPr>
              <a:t>Performance</a:t>
            </a:r>
            <a:r>
              <a:rPr dirty="0" sz="1600" spc="-75">
                <a:solidFill>
                  <a:srgbClr val="AEB700"/>
                </a:solidFill>
                <a:latin typeface="Arial Black"/>
                <a:cs typeface="Arial Black"/>
              </a:rPr>
              <a:t> </a:t>
            </a:r>
            <a:r>
              <a:rPr dirty="0" sz="1600" spc="-20">
                <a:solidFill>
                  <a:srgbClr val="AEB700"/>
                </a:solidFill>
                <a:latin typeface="Arial Black"/>
                <a:cs typeface="Arial Black"/>
              </a:rPr>
              <a:t>Sport</a:t>
            </a:r>
            <a:endParaRPr sz="16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spcBef>
                <a:spcPts val="585"/>
              </a:spcBef>
            </a:pPr>
            <a:r>
              <a:rPr dirty="0" sz="1400">
                <a:latin typeface="Lucida Sans Unicode"/>
                <a:cs typeface="Lucida Sans Unicode"/>
              </a:rPr>
              <a:t>Competitive</a:t>
            </a:r>
            <a:r>
              <a:rPr dirty="0" sz="1400" spc="1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sport</a:t>
            </a:r>
            <a:r>
              <a:rPr dirty="0" sz="1400" spc="70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9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activities</a:t>
            </a:r>
            <a:r>
              <a:rPr dirty="0" sz="1400" spc="4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in</a:t>
            </a:r>
            <a:r>
              <a:rPr dirty="0" sz="1400" spc="8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which </a:t>
            </a:r>
            <a:r>
              <a:rPr dirty="0" sz="1400">
                <a:latin typeface="Lucida Sans Unicode"/>
                <a:cs typeface="Lucida Sans Unicode"/>
              </a:rPr>
              <a:t>athletes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50">
                <a:latin typeface="Lucida Sans Unicode"/>
                <a:cs typeface="Lucida Sans Unicode"/>
              </a:rPr>
              <a:t>receive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 spc="70">
                <a:latin typeface="Lucida Sans Unicode"/>
                <a:cs typeface="Lucida Sans Unicode"/>
              </a:rPr>
              <a:t>payment</a:t>
            </a:r>
            <a:r>
              <a:rPr dirty="0" sz="1400" spc="-10">
                <a:latin typeface="Lucida Sans Unicode"/>
                <a:cs typeface="Lucida Sans Unicode"/>
              </a:rPr>
              <a:t> </a:t>
            </a:r>
            <a:r>
              <a:rPr dirty="0" sz="1400" spc="-20">
                <a:latin typeface="Lucida Sans Unicode"/>
                <a:cs typeface="Lucida Sans Unicode"/>
              </a:rPr>
              <a:t>for</a:t>
            </a:r>
            <a:r>
              <a:rPr dirty="0" sz="1400" spc="35">
                <a:latin typeface="Lucida Sans Unicode"/>
                <a:cs typeface="Lucida Sans Unicode"/>
              </a:rPr>
              <a:t> </a:t>
            </a:r>
            <a:r>
              <a:rPr dirty="0" sz="1400" spc="-20">
                <a:latin typeface="Lucida Sans Unicode"/>
                <a:cs typeface="Lucida Sans Unicode"/>
              </a:rPr>
              <a:t>their </a:t>
            </a:r>
            <a:r>
              <a:rPr dirty="0" sz="1400" spc="-10">
                <a:latin typeface="Lucida Sans Unicode"/>
                <a:cs typeface="Lucida Sans Unicode"/>
              </a:rPr>
              <a:t>performance.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639933" y="4697209"/>
            <a:ext cx="3827145" cy="117792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29845">
              <a:lnSpc>
                <a:spcPct val="100000"/>
              </a:lnSpc>
              <a:spcBef>
                <a:spcPts val="325"/>
              </a:spcBef>
            </a:pPr>
            <a:r>
              <a:rPr dirty="0" sz="1600" spc="-10">
                <a:solidFill>
                  <a:srgbClr val="EA5371"/>
                </a:solidFill>
                <a:latin typeface="Arial Black"/>
                <a:cs typeface="Arial Black"/>
              </a:rPr>
              <a:t>Community</a:t>
            </a:r>
            <a:r>
              <a:rPr dirty="0" sz="1600" spc="-110">
                <a:solidFill>
                  <a:srgbClr val="EA5371"/>
                </a:solidFill>
                <a:latin typeface="Arial Black"/>
                <a:cs typeface="Arial Black"/>
              </a:rPr>
              <a:t> </a:t>
            </a:r>
            <a:r>
              <a:rPr dirty="0" sz="1600" spc="-20">
                <a:solidFill>
                  <a:srgbClr val="EA5371"/>
                </a:solidFill>
                <a:latin typeface="Arial Black"/>
                <a:cs typeface="Arial Black"/>
              </a:rPr>
              <a:t>Sport</a:t>
            </a:r>
            <a:endParaRPr sz="16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spcBef>
                <a:spcPts val="204"/>
              </a:spcBef>
            </a:pPr>
            <a:r>
              <a:rPr dirty="0" sz="1400" spc="-30">
                <a:latin typeface="Lucida Sans Unicode"/>
                <a:cs typeface="Lucida Sans Unicode"/>
              </a:rPr>
              <a:t>Sport/skill-</a:t>
            </a:r>
            <a:r>
              <a:rPr dirty="0" sz="1400" spc="80">
                <a:latin typeface="Lucida Sans Unicode"/>
                <a:cs typeface="Lucida Sans Unicode"/>
              </a:rPr>
              <a:t>based</a:t>
            </a:r>
            <a:r>
              <a:rPr dirty="0" sz="1400" spc="7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services,</a:t>
            </a:r>
            <a:r>
              <a:rPr dirty="0" sz="1400" spc="7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activities</a:t>
            </a:r>
            <a:r>
              <a:rPr dirty="0" sz="1400" spc="35">
                <a:latin typeface="Lucida Sans Unicode"/>
                <a:cs typeface="Lucida Sans Unicode"/>
              </a:rPr>
              <a:t> </a:t>
            </a:r>
            <a:r>
              <a:rPr dirty="0" sz="1400" spc="55">
                <a:latin typeface="Lucida Sans Unicode"/>
                <a:cs typeface="Lucida Sans Unicode"/>
              </a:rPr>
              <a:t>and </a:t>
            </a:r>
            <a:r>
              <a:rPr dirty="0" sz="1400" spc="50">
                <a:latin typeface="Lucida Sans Unicode"/>
                <a:cs typeface="Lucida Sans Unicode"/>
              </a:rPr>
              <a:t>venues</a:t>
            </a:r>
            <a:r>
              <a:rPr dirty="0" sz="1400" spc="-25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that</a:t>
            </a:r>
            <a:r>
              <a:rPr dirty="0" sz="1400" spc="25">
                <a:latin typeface="Lucida Sans Unicode"/>
                <a:cs typeface="Lucida Sans Unicode"/>
              </a:rPr>
              <a:t> </a:t>
            </a:r>
            <a:r>
              <a:rPr dirty="0" sz="1400" spc="50">
                <a:latin typeface="Lucida Sans Unicode"/>
                <a:cs typeface="Lucida Sans Unicode"/>
              </a:rPr>
              <a:t>increase</a:t>
            </a:r>
            <a:r>
              <a:rPr dirty="0" sz="1400" spc="-15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participation</a:t>
            </a:r>
            <a:r>
              <a:rPr dirty="0" sz="1400" spc="35">
                <a:latin typeface="Lucida Sans Unicode"/>
                <a:cs typeface="Lucida Sans Unicode"/>
              </a:rPr>
              <a:t> </a:t>
            </a:r>
            <a:r>
              <a:rPr dirty="0" sz="1400" spc="55">
                <a:latin typeface="Lucida Sans Unicode"/>
                <a:cs typeface="Lucida Sans Unicode"/>
              </a:rPr>
              <a:t>and </a:t>
            </a:r>
            <a:r>
              <a:rPr dirty="0" sz="1400" spc="50">
                <a:latin typeface="Lucida Sans Unicode"/>
                <a:cs typeface="Lucida Sans Unicode"/>
              </a:rPr>
              <a:t>develop</a:t>
            </a:r>
            <a:r>
              <a:rPr dirty="0" sz="1400" spc="-90">
                <a:latin typeface="Lucida Sans Unicode"/>
                <a:cs typeface="Lucida Sans Unicode"/>
              </a:rPr>
              <a:t> </a:t>
            </a:r>
            <a:r>
              <a:rPr dirty="0" sz="1400" spc="-70">
                <a:latin typeface="Lucida Sans Unicode"/>
                <a:cs typeface="Lucida Sans Unicode"/>
              </a:rPr>
              <a:t>skill,</a:t>
            </a:r>
            <a:r>
              <a:rPr dirty="0" sz="1400" spc="-55">
                <a:latin typeface="Lucida Sans Unicode"/>
                <a:cs typeface="Lucida Sans Unicode"/>
              </a:rPr>
              <a:t> </a:t>
            </a:r>
            <a:r>
              <a:rPr dirty="0" sz="1400" spc="45">
                <a:latin typeface="Lucida Sans Unicode"/>
                <a:cs typeface="Lucida Sans Unicode"/>
              </a:rPr>
              <a:t>sometimes</a:t>
            </a:r>
            <a:r>
              <a:rPr dirty="0" sz="1400" spc="-100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targeting </a:t>
            </a:r>
            <a:r>
              <a:rPr dirty="0" sz="1400" spc="20">
                <a:latin typeface="Lucida Sans Unicode"/>
                <a:cs typeface="Lucida Sans Unicode"/>
              </a:rPr>
              <a:t>underrepresented</a:t>
            </a:r>
            <a:r>
              <a:rPr dirty="0" sz="1400" spc="-30">
                <a:latin typeface="Lucida Sans Unicode"/>
                <a:cs typeface="Lucida Sans Unicode"/>
              </a:rPr>
              <a:t> </a:t>
            </a:r>
            <a:r>
              <a:rPr dirty="0" sz="1400" spc="20">
                <a:latin typeface="Lucida Sans Unicode"/>
                <a:cs typeface="Lucida Sans Unicode"/>
              </a:rPr>
              <a:t>groups</a:t>
            </a:r>
            <a:r>
              <a:rPr dirty="0" sz="1400" spc="-5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1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inequalities.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201934" y="1644534"/>
            <a:ext cx="3566160" cy="1052195"/>
          </a:xfrm>
          <a:prstGeom prst="rect">
            <a:avLst/>
          </a:prstGeom>
        </p:spPr>
        <p:txBody>
          <a:bodyPr wrap="square" lIns="0" tIns="876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dirty="0" sz="1600" spc="-105">
                <a:solidFill>
                  <a:srgbClr val="00AFAC"/>
                </a:solidFill>
                <a:latin typeface="Arial Black"/>
                <a:cs typeface="Arial Black"/>
              </a:rPr>
              <a:t>Leisure</a:t>
            </a:r>
            <a:r>
              <a:rPr dirty="0" sz="1600" spc="-130">
                <a:solidFill>
                  <a:srgbClr val="00AFAC"/>
                </a:solidFill>
                <a:latin typeface="Arial Black"/>
                <a:cs typeface="Arial Black"/>
              </a:rPr>
              <a:t> </a:t>
            </a:r>
            <a:r>
              <a:rPr dirty="0" sz="1600" spc="-10">
                <a:solidFill>
                  <a:srgbClr val="00AFAC"/>
                </a:solidFill>
                <a:latin typeface="Arial Black"/>
                <a:cs typeface="Arial Black"/>
              </a:rPr>
              <a:t>Operations</a:t>
            </a:r>
            <a:endParaRPr sz="1600">
              <a:latin typeface="Arial Black"/>
              <a:cs typeface="Arial Black"/>
            </a:endParaRPr>
          </a:p>
          <a:p>
            <a:pPr marL="46990" marR="5080">
              <a:lnSpc>
                <a:spcPct val="100000"/>
              </a:lnSpc>
              <a:spcBef>
                <a:spcPts val="530"/>
              </a:spcBef>
            </a:pPr>
            <a:r>
              <a:rPr dirty="0" sz="1400">
                <a:latin typeface="Lucida Sans Unicode"/>
                <a:cs typeface="Lucida Sans Unicode"/>
              </a:rPr>
              <a:t>Services, activities</a:t>
            </a:r>
            <a:r>
              <a:rPr dirty="0" sz="1400" spc="30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50">
                <a:latin typeface="Lucida Sans Unicode"/>
                <a:cs typeface="Lucida Sans Unicode"/>
              </a:rPr>
              <a:t> venues</a:t>
            </a:r>
            <a:r>
              <a:rPr dirty="0" sz="1400">
                <a:latin typeface="Lucida Sans Unicode"/>
                <a:cs typeface="Lucida Sans Unicode"/>
              </a:rPr>
              <a:t> </a:t>
            </a:r>
            <a:r>
              <a:rPr dirty="0" sz="1400" spc="-20">
                <a:latin typeface="Lucida Sans Unicode"/>
                <a:cs typeface="Lucida Sans Unicode"/>
              </a:rPr>
              <a:t>that </a:t>
            </a:r>
            <a:r>
              <a:rPr dirty="0" sz="1400" spc="10">
                <a:latin typeface="Lucida Sans Unicode"/>
                <a:cs typeface="Lucida Sans Unicode"/>
              </a:rPr>
              <a:t>predominantly</a:t>
            </a:r>
            <a:r>
              <a:rPr dirty="0" sz="1400" spc="160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improve</a:t>
            </a:r>
            <a:r>
              <a:rPr dirty="0" sz="1400" spc="145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participation</a:t>
            </a:r>
            <a:r>
              <a:rPr dirty="0" sz="1400" spc="225">
                <a:latin typeface="Lucida Sans Unicode"/>
                <a:cs typeface="Lucida Sans Unicode"/>
              </a:rPr>
              <a:t> </a:t>
            </a:r>
            <a:r>
              <a:rPr dirty="0" sz="1400" spc="-25">
                <a:latin typeface="Lucida Sans Unicode"/>
                <a:cs typeface="Lucida Sans Unicode"/>
              </a:rPr>
              <a:t>in </a:t>
            </a:r>
            <a:r>
              <a:rPr dirty="0" sz="1400">
                <a:latin typeface="Lucida Sans Unicode"/>
                <a:cs typeface="Lucida Sans Unicode"/>
              </a:rPr>
              <a:t>physical</a:t>
            </a:r>
            <a:r>
              <a:rPr dirty="0" sz="1400" spc="254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activity.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173359" y="3150211"/>
            <a:ext cx="3913504" cy="119443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390"/>
              </a:spcBef>
            </a:pPr>
            <a:r>
              <a:rPr dirty="0" sz="1600" spc="-70">
                <a:solidFill>
                  <a:srgbClr val="00AED6"/>
                </a:solidFill>
                <a:latin typeface="Arial Black"/>
                <a:cs typeface="Arial Black"/>
              </a:rPr>
              <a:t>Health</a:t>
            </a:r>
            <a:r>
              <a:rPr dirty="0" sz="1600" spc="-140">
                <a:solidFill>
                  <a:srgbClr val="00AED6"/>
                </a:solidFill>
                <a:latin typeface="Arial Black"/>
                <a:cs typeface="Arial Black"/>
              </a:rPr>
              <a:t> </a:t>
            </a:r>
            <a:r>
              <a:rPr dirty="0" sz="1600">
                <a:solidFill>
                  <a:srgbClr val="00AED6"/>
                </a:solidFill>
                <a:latin typeface="Arial Black"/>
                <a:cs typeface="Arial Black"/>
              </a:rPr>
              <a:t>and</a:t>
            </a:r>
            <a:r>
              <a:rPr dirty="0" sz="1600" spc="-160">
                <a:solidFill>
                  <a:srgbClr val="00AED6"/>
                </a:solidFill>
                <a:latin typeface="Arial Black"/>
                <a:cs typeface="Arial Black"/>
              </a:rPr>
              <a:t> </a:t>
            </a:r>
            <a:r>
              <a:rPr dirty="0" sz="1600" spc="-10">
                <a:solidFill>
                  <a:srgbClr val="00AED6"/>
                </a:solidFill>
                <a:latin typeface="Arial Black"/>
                <a:cs typeface="Arial Black"/>
              </a:rPr>
              <a:t>Wellbeing</a:t>
            </a:r>
            <a:endParaRPr sz="16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spcBef>
                <a:spcPts val="265"/>
              </a:spcBef>
            </a:pPr>
            <a:r>
              <a:rPr dirty="0" sz="1400" spc="-10">
                <a:latin typeface="Lucida Sans Unicode"/>
                <a:cs typeface="Lucida Sans Unicode"/>
              </a:rPr>
              <a:t>Holistic</a:t>
            </a:r>
            <a:r>
              <a:rPr dirty="0" sz="1400" spc="6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services</a:t>
            </a:r>
            <a:r>
              <a:rPr dirty="0" sz="1400" spc="25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9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activities</a:t>
            </a:r>
            <a:r>
              <a:rPr dirty="0" sz="1400" spc="4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that</a:t>
            </a:r>
            <a:r>
              <a:rPr dirty="0" sz="1400" spc="80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promote </a:t>
            </a:r>
            <a:r>
              <a:rPr dirty="0" sz="1400" spc="20">
                <a:latin typeface="Lucida Sans Unicode"/>
                <a:cs typeface="Lucida Sans Unicode"/>
              </a:rPr>
              <a:t>improvements</a:t>
            </a:r>
            <a:r>
              <a:rPr dirty="0" sz="1400" spc="-80">
                <a:latin typeface="Lucida Sans Unicode"/>
                <a:cs typeface="Lucida Sans Unicode"/>
              </a:rPr>
              <a:t> </a:t>
            </a:r>
            <a:r>
              <a:rPr dirty="0" sz="1400" spc="50">
                <a:latin typeface="Lucida Sans Unicode"/>
                <a:cs typeface="Lucida Sans Unicode"/>
              </a:rPr>
              <a:t>across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20">
                <a:latin typeface="Lucida Sans Unicode"/>
                <a:cs typeface="Lucida Sans Unicode"/>
              </a:rPr>
              <a:t>all</a:t>
            </a:r>
            <a:r>
              <a:rPr dirty="0" sz="1400" spc="-5">
                <a:latin typeface="Lucida Sans Unicode"/>
                <a:cs typeface="Lucida Sans Unicode"/>
              </a:rPr>
              <a:t> </a:t>
            </a:r>
            <a:r>
              <a:rPr dirty="0" sz="1400" spc="65">
                <a:latin typeface="Lucida Sans Unicode"/>
                <a:cs typeface="Lucida Sans Unicode"/>
              </a:rPr>
              <a:t>aspects</a:t>
            </a:r>
            <a:r>
              <a:rPr dirty="0" sz="1400" spc="-50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of</a:t>
            </a:r>
            <a:r>
              <a:rPr dirty="0" sz="1400" spc="-15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health, </a:t>
            </a:r>
            <a:r>
              <a:rPr dirty="0" sz="1400" spc="45">
                <a:latin typeface="Lucida Sans Unicode"/>
                <a:cs typeface="Lucida Sans Unicode"/>
              </a:rPr>
              <a:t>sometimes</a:t>
            </a:r>
            <a:r>
              <a:rPr dirty="0" sz="1400" spc="-6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involving health</a:t>
            </a:r>
            <a:r>
              <a:rPr dirty="0" sz="1400" spc="5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care</a:t>
            </a:r>
            <a:r>
              <a:rPr dirty="0" sz="1400" spc="-10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other </a:t>
            </a:r>
            <a:r>
              <a:rPr dirty="0" sz="1400">
                <a:latin typeface="Lucida Sans Unicode"/>
                <a:cs typeface="Lucida Sans Unicode"/>
              </a:rPr>
              <a:t>non-sector</a:t>
            </a:r>
            <a:r>
              <a:rPr dirty="0" sz="1400" spc="130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professionals.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193515" y="4597219"/>
            <a:ext cx="4199890" cy="1149350"/>
          </a:xfrm>
          <a:prstGeom prst="rect">
            <a:avLst/>
          </a:prstGeom>
        </p:spPr>
        <p:txBody>
          <a:bodyPr wrap="square" lIns="0" tIns="139700" rIns="0" bIns="0" rtlCol="0" vert="horz">
            <a:spAutoFit/>
          </a:bodyPr>
          <a:lstStyle/>
          <a:p>
            <a:pPr marL="44450">
              <a:lnSpc>
                <a:spcPct val="100000"/>
              </a:lnSpc>
              <a:spcBef>
                <a:spcPts val="1100"/>
              </a:spcBef>
            </a:pPr>
            <a:r>
              <a:rPr dirty="0" sz="1600" spc="-45">
                <a:solidFill>
                  <a:srgbClr val="6AB651"/>
                </a:solidFill>
                <a:latin typeface="Arial Black"/>
                <a:cs typeface="Arial Black"/>
              </a:rPr>
              <a:t>Adventure</a:t>
            </a:r>
            <a:r>
              <a:rPr dirty="0" sz="1600" spc="-100">
                <a:solidFill>
                  <a:srgbClr val="6AB651"/>
                </a:solidFill>
                <a:latin typeface="Arial Black"/>
                <a:cs typeface="Arial Black"/>
              </a:rPr>
              <a:t> </a:t>
            </a:r>
            <a:r>
              <a:rPr dirty="0" sz="1600" spc="-20">
                <a:solidFill>
                  <a:srgbClr val="6AB651"/>
                </a:solidFill>
                <a:latin typeface="Arial Black"/>
                <a:cs typeface="Arial Black"/>
              </a:rPr>
              <a:t>Sport</a:t>
            </a:r>
            <a:endParaRPr sz="16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spcBef>
                <a:spcPts val="885"/>
              </a:spcBef>
            </a:pPr>
            <a:r>
              <a:rPr dirty="0" sz="1400" spc="-10">
                <a:latin typeface="Lucida Sans Unicode"/>
                <a:cs typeface="Lucida Sans Unicode"/>
              </a:rPr>
              <a:t>Activities,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services</a:t>
            </a:r>
            <a:r>
              <a:rPr dirty="0" sz="1400" spc="-35">
                <a:latin typeface="Lucida Sans Unicode"/>
                <a:cs typeface="Lucida Sans Unicode"/>
              </a:rPr>
              <a:t> </a:t>
            </a:r>
            <a:r>
              <a:rPr dirty="0" sz="1400" spc="80">
                <a:latin typeface="Lucida Sans Unicode"/>
                <a:cs typeface="Lucida Sans Unicode"/>
              </a:rPr>
              <a:t>and</a:t>
            </a:r>
            <a:r>
              <a:rPr dirty="0" sz="1400" spc="20">
                <a:latin typeface="Lucida Sans Unicode"/>
                <a:cs typeface="Lucida Sans Unicode"/>
              </a:rPr>
              <a:t> </a:t>
            </a:r>
            <a:r>
              <a:rPr dirty="0" sz="1400" spc="50">
                <a:latin typeface="Lucida Sans Unicode"/>
                <a:cs typeface="Lucida Sans Unicode"/>
              </a:rPr>
              <a:t>venues</a:t>
            </a:r>
            <a:r>
              <a:rPr dirty="0" sz="1400" spc="-4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both</a:t>
            </a:r>
            <a:r>
              <a:rPr dirty="0" sz="1400" spc="1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indoor</a:t>
            </a:r>
            <a:r>
              <a:rPr dirty="0" sz="1400" spc="10">
                <a:latin typeface="Lucida Sans Unicode"/>
                <a:cs typeface="Lucida Sans Unicode"/>
              </a:rPr>
              <a:t> </a:t>
            </a:r>
            <a:r>
              <a:rPr dirty="0" sz="1400" spc="55">
                <a:latin typeface="Lucida Sans Unicode"/>
                <a:cs typeface="Lucida Sans Unicode"/>
              </a:rPr>
              <a:t>and </a:t>
            </a:r>
            <a:r>
              <a:rPr dirty="0" sz="1400" spc="10">
                <a:latin typeface="Lucida Sans Unicode"/>
                <a:cs typeface="Lucida Sans Unicode"/>
              </a:rPr>
              <a:t>outdoor</a:t>
            </a:r>
            <a:r>
              <a:rPr dirty="0" sz="1400" spc="30">
                <a:latin typeface="Lucida Sans Unicode"/>
                <a:cs typeface="Lucida Sans Unicode"/>
              </a:rPr>
              <a:t> </a:t>
            </a:r>
            <a:r>
              <a:rPr dirty="0" sz="1400" spc="10">
                <a:latin typeface="Lucida Sans Unicode"/>
                <a:cs typeface="Lucida Sans Unicode"/>
              </a:rPr>
              <a:t>improving participation</a:t>
            </a:r>
            <a:r>
              <a:rPr dirty="0" sz="1400" spc="3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in</a:t>
            </a:r>
            <a:r>
              <a:rPr dirty="0" sz="1400" spc="40">
                <a:latin typeface="Lucida Sans Unicode"/>
                <a:cs typeface="Lucida Sans Unicode"/>
              </a:rPr>
              <a:t> </a:t>
            </a:r>
            <a:r>
              <a:rPr dirty="0" sz="1400" spc="-10">
                <a:latin typeface="Lucida Sans Unicode"/>
                <a:cs typeface="Lucida Sans Unicode"/>
              </a:rPr>
              <a:t>physical </a:t>
            </a:r>
            <a:r>
              <a:rPr dirty="0" sz="1400">
                <a:latin typeface="Lucida Sans Unicode"/>
                <a:cs typeface="Lucida Sans Unicode"/>
              </a:rPr>
              <a:t>activity </a:t>
            </a:r>
            <a:r>
              <a:rPr dirty="0" sz="1400" spc="55">
                <a:latin typeface="Lucida Sans Unicode"/>
                <a:cs typeface="Lucida Sans Unicode"/>
              </a:rPr>
              <a:t>perceived</a:t>
            </a:r>
            <a:r>
              <a:rPr dirty="0" sz="1400" spc="-15">
                <a:latin typeface="Lucida Sans Unicode"/>
                <a:cs typeface="Lucida Sans Unicode"/>
              </a:rPr>
              <a:t> </a:t>
            </a:r>
            <a:r>
              <a:rPr dirty="0" sz="1400" spc="90">
                <a:latin typeface="Lucida Sans Unicode"/>
                <a:cs typeface="Lucida Sans Unicode"/>
              </a:rPr>
              <a:t>as</a:t>
            </a:r>
            <a:r>
              <a:rPr dirty="0" sz="1400" spc="1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having</a:t>
            </a:r>
            <a:r>
              <a:rPr dirty="0" sz="1400" spc="20">
                <a:latin typeface="Lucida Sans Unicode"/>
                <a:cs typeface="Lucida Sans Unicode"/>
              </a:rPr>
              <a:t> </a:t>
            </a:r>
            <a:r>
              <a:rPr dirty="0" sz="1400" spc="170">
                <a:latin typeface="Lucida Sans Unicode"/>
                <a:cs typeface="Lucida Sans Unicode"/>
              </a:rPr>
              <a:t>a</a:t>
            </a:r>
            <a:r>
              <a:rPr dirty="0" sz="1400" spc="1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high</a:t>
            </a:r>
            <a:r>
              <a:rPr dirty="0" sz="1400" spc="35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level</a:t>
            </a:r>
            <a:r>
              <a:rPr dirty="0" sz="1400" spc="-10">
                <a:latin typeface="Lucida Sans Unicode"/>
                <a:cs typeface="Lucida Sans Unicode"/>
              </a:rPr>
              <a:t> </a:t>
            </a:r>
            <a:r>
              <a:rPr dirty="0" sz="1400">
                <a:latin typeface="Lucida Sans Unicode"/>
                <a:cs typeface="Lucida Sans Unicode"/>
              </a:rPr>
              <a:t>of</a:t>
            </a:r>
            <a:r>
              <a:rPr dirty="0" sz="1400" spc="30">
                <a:latin typeface="Lucida Sans Unicode"/>
                <a:cs typeface="Lucida Sans Unicode"/>
              </a:rPr>
              <a:t> </a:t>
            </a:r>
            <a:r>
              <a:rPr dirty="0" sz="1400" spc="-25">
                <a:latin typeface="Lucida Sans Unicode"/>
                <a:cs typeface="Lucida Sans Unicode"/>
              </a:rPr>
              <a:t>risk.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633493" y="1540363"/>
            <a:ext cx="5234305" cy="1395095"/>
            <a:chOff x="633493" y="1540363"/>
            <a:chExt cx="5234305" cy="1395095"/>
          </a:xfrm>
        </p:grpSpPr>
        <p:sp>
          <p:nvSpPr>
            <p:cNvPr id="10" name="object 10" descr=""/>
            <p:cNvSpPr/>
            <p:nvPr/>
          </p:nvSpPr>
          <p:spPr>
            <a:xfrm>
              <a:off x="1002634" y="1556238"/>
              <a:ext cx="4849495" cy="1363345"/>
            </a:xfrm>
            <a:custGeom>
              <a:avLst/>
              <a:gdLst/>
              <a:ahLst/>
              <a:cxnLst/>
              <a:rect l="l" t="t" r="r" b="b"/>
              <a:pathLst>
                <a:path w="484949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1745" y="0"/>
                  </a:lnTo>
                  <a:lnTo>
                    <a:pt x="4667523" y="4614"/>
                  </a:lnTo>
                  <a:lnTo>
                    <a:pt x="4710160" y="17849"/>
                  </a:lnTo>
                  <a:lnTo>
                    <a:pt x="4748743" y="38790"/>
                  </a:lnTo>
                  <a:lnTo>
                    <a:pt x="4782359" y="66525"/>
                  </a:lnTo>
                  <a:lnTo>
                    <a:pt x="4810094" y="100141"/>
                  </a:lnTo>
                  <a:lnTo>
                    <a:pt x="4831036" y="138724"/>
                  </a:lnTo>
                  <a:lnTo>
                    <a:pt x="4844270" y="181361"/>
                  </a:lnTo>
                  <a:lnTo>
                    <a:pt x="4848885" y="227139"/>
                  </a:lnTo>
                  <a:lnTo>
                    <a:pt x="4848885" y="1135672"/>
                  </a:lnTo>
                  <a:lnTo>
                    <a:pt x="4844270" y="1181446"/>
                  </a:lnTo>
                  <a:lnTo>
                    <a:pt x="4831036" y="1224081"/>
                  </a:lnTo>
                  <a:lnTo>
                    <a:pt x="4810094" y="1262664"/>
                  </a:lnTo>
                  <a:lnTo>
                    <a:pt x="4782359" y="1296281"/>
                  </a:lnTo>
                  <a:lnTo>
                    <a:pt x="4748743" y="1324017"/>
                  </a:lnTo>
                  <a:lnTo>
                    <a:pt x="4710160" y="1344960"/>
                  </a:lnTo>
                  <a:lnTo>
                    <a:pt x="4667523" y="1358196"/>
                  </a:lnTo>
                  <a:lnTo>
                    <a:pt x="4621745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D1499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33493" y="1885138"/>
              <a:ext cx="738505" cy="738505"/>
            </a:xfrm>
            <a:custGeom>
              <a:avLst/>
              <a:gdLst/>
              <a:ahLst/>
              <a:cxnLst/>
              <a:rect l="l" t="t" r="r" b="b"/>
              <a:pathLst>
                <a:path w="738505" h="738505">
                  <a:moveTo>
                    <a:pt x="369138" y="0"/>
                  </a:moveTo>
                  <a:lnTo>
                    <a:pt x="322833" y="2876"/>
                  </a:lnTo>
                  <a:lnTo>
                    <a:pt x="278245" y="11273"/>
                  </a:lnTo>
                  <a:lnTo>
                    <a:pt x="235719" y="24846"/>
                  </a:lnTo>
                  <a:lnTo>
                    <a:pt x="195602" y="43249"/>
                  </a:lnTo>
                  <a:lnTo>
                    <a:pt x="158239" y="66136"/>
                  </a:lnTo>
                  <a:lnTo>
                    <a:pt x="123977" y="93160"/>
                  </a:lnTo>
                  <a:lnTo>
                    <a:pt x="93160" y="123977"/>
                  </a:lnTo>
                  <a:lnTo>
                    <a:pt x="66136" y="158239"/>
                  </a:lnTo>
                  <a:lnTo>
                    <a:pt x="43249" y="195602"/>
                  </a:lnTo>
                  <a:lnTo>
                    <a:pt x="24846" y="235719"/>
                  </a:lnTo>
                  <a:lnTo>
                    <a:pt x="11273" y="278245"/>
                  </a:lnTo>
                  <a:lnTo>
                    <a:pt x="2876" y="322833"/>
                  </a:lnTo>
                  <a:lnTo>
                    <a:pt x="0" y="369138"/>
                  </a:lnTo>
                  <a:lnTo>
                    <a:pt x="2876" y="415442"/>
                  </a:lnTo>
                  <a:lnTo>
                    <a:pt x="11273" y="460030"/>
                  </a:lnTo>
                  <a:lnTo>
                    <a:pt x="24846" y="502556"/>
                  </a:lnTo>
                  <a:lnTo>
                    <a:pt x="43249" y="542673"/>
                  </a:lnTo>
                  <a:lnTo>
                    <a:pt x="66136" y="580036"/>
                  </a:lnTo>
                  <a:lnTo>
                    <a:pt x="93160" y="614299"/>
                  </a:lnTo>
                  <a:lnTo>
                    <a:pt x="123977" y="645115"/>
                  </a:lnTo>
                  <a:lnTo>
                    <a:pt x="158239" y="672140"/>
                  </a:lnTo>
                  <a:lnTo>
                    <a:pt x="195602" y="695026"/>
                  </a:lnTo>
                  <a:lnTo>
                    <a:pt x="235719" y="713429"/>
                  </a:lnTo>
                  <a:lnTo>
                    <a:pt x="278245" y="727002"/>
                  </a:lnTo>
                  <a:lnTo>
                    <a:pt x="322833" y="735400"/>
                  </a:lnTo>
                  <a:lnTo>
                    <a:pt x="369138" y="738276"/>
                  </a:lnTo>
                  <a:lnTo>
                    <a:pt x="415442" y="735400"/>
                  </a:lnTo>
                  <a:lnTo>
                    <a:pt x="460030" y="727002"/>
                  </a:lnTo>
                  <a:lnTo>
                    <a:pt x="502556" y="713429"/>
                  </a:lnTo>
                  <a:lnTo>
                    <a:pt x="542673" y="695026"/>
                  </a:lnTo>
                  <a:lnTo>
                    <a:pt x="580036" y="672140"/>
                  </a:lnTo>
                  <a:lnTo>
                    <a:pt x="614299" y="645115"/>
                  </a:lnTo>
                  <a:lnTo>
                    <a:pt x="645115" y="614299"/>
                  </a:lnTo>
                  <a:lnTo>
                    <a:pt x="672140" y="580036"/>
                  </a:lnTo>
                  <a:lnTo>
                    <a:pt x="695026" y="542673"/>
                  </a:lnTo>
                  <a:lnTo>
                    <a:pt x="713429" y="502556"/>
                  </a:lnTo>
                  <a:lnTo>
                    <a:pt x="727002" y="460030"/>
                  </a:lnTo>
                  <a:lnTo>
                    <a:pt x="735400" y="415442"/>
                  </a:lnTo>
                  <a:lnTo>
                    <a:pt x="738276" y="369138"/>
                  </a:lnTo>
                  <a:lnTo>
                    <a:pt x="735400" y="322833"/>
                  </a:lnTo>
                  <a:lnTo>
                    <a:pt x="727002" y="278245"/>
                  </a:lnTo>
                  <a:lnTo>
                    <a:pt x="713429" y="235719"/>
                  </a:lnTo>
                  <a:lnTo>
                    <a:pt x="695026" y="195602"/>
                  </a:lnTo>
                  <a:lnTo>
                    <a:pt x="672140" y="158239"/>
                  </a:lnTo>
                  <a:lnTo>
                    <a:pt x="645115" y="123977"/>
                  </a:lnTo>
                  <a:lnTo>
                    <a:pt x="614299" y="93160"/>
                  </a:lnTo>
                  <a:lnTo>
                    <a:pt x="580036" y="66136"/>
                  </a:lnTo>
                  <a:lnTo>
                    <a:pt x="542673" y="43249"/>
                  </a:lnTo>
                  <a:lnTo>
                    <a:pt x="502556" y="24846"/>
                  </a:lnTo>
                  <a:lnTo>
                    <a:pt x="460030" y="11273"/>
                  </a:lnTo>
                  <a:lnTo>
                    <a:pt x="415442" y="2876"/>
                  </a:lnTo>
                  <a:lnTo>
                    <a:pt x="369138" y="0"/>
                  </a:lnTo>
                  <a:close/>
                </a:path>
              </a:pathLst>
            </a:custGeom>
            <a:solidFill>
              <a:srgbClr val="D1499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00" y="1974646"/>
              <a:ext cx="606072" cy="606072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289189" y="1540363"/>
            <a:ext cx="5231130" cy="1395095"/>
            <a:chOff x="6289189" y="1540363"/>
            <a:chExt cx="5231130" cy="1395095"/>
          </a:xfrm>
        </p:grpSpPr>
        <p:sp>
          <p:nvSpPr>
            <p:cNvPr id="14" name="object 14" descr=""/>
            <p:cNvSpPr/>
            <p:nvPr/>
          </p:nvSpPr>
          <p:spPr>
            <a:xfrm>
              <a:off x="6654967" y="1556238"/>
              <a:ext cx="4849495" cy="1363345"/>
            </a:xfrm>
            <a:custGeom>
              <a:avLst/>
              <a:gdLst/>
              <a:ahLst/>
              <a:cxnLst/>
              <a:rect l="l" t="t" r="r" b="b"/>
              <a:pathLst>
                <a:path w="484949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1745" y="0"/>
                  </a:lnTo>
                  <a:lnTo>
                    <a:pt x="4667523" y="4614"/>
                  </a:lnTo>
                  <a:lnTo>
                    <a:pt x="4710160" y="17849"/>
                  </a:lnTo>
                  <a:lnTo>
                    <a:pt x="4748743" y="38790"/>
                  </a:lnTo>
                  <a:lnTo>
                    <a:pt x="4782359" y="66525"/>
                  </a:lnTo>
                  <a:lnTo>
                    <a:pt x="4810094" y="100141"/>
                  </a:lnTo>
                  <a:lnTo>
                    <a:pt x="4831036" y="138724"/>
                  </a:lnTo>
                  <a:lnTo>
                    <a:pt x="4844270" y="181361"/>
                  </a:lnTo>
                  <a:lnTo>
                    <a:pt x="4848885" y="227139"/>
                  </a:lnTo>
                  <a:lnTo>
                    <a:pt x="4848885" y="1135672"/>
                  </a:lnTo>
                  <a:lnTo>
                    <a:pt x="4844270" y="1181446"/>
                  </a:lnTo>
                  <a:lnTo>
                    <a:pt x="4831036" y="1224081"/>
                  </a:lnTo>
                  <a:lnTo>
                    <a:pt x="4810094" y="1262664"/>
                  </a:lnTo>
                  <a:lnTo>
                    <a:pt x="4782359" y="1296281"/>
                  </a:lnTo>
                  <a:lnTo>
                    <a:pt x="4748743" y="1324017"/>
                  </a:lnTo>
                  <a:lnTo>
                    <a:pt x="4710160" y="1344960"/>
                  </a:lnTo>
                  <a:lnTo>
                    <a:pt x="4667523" y="1358196"/>
                  </a:lnTo>
                  <a:lnTo>
                    <a:pt x="4621745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00AFA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289189" y="1899740"/>
              <a:ext cx="723900" cy="723900"/>
            </a:xfrm>
            <a:custGeom>
              <a:avLst/>
              <a:gdLst/>
              <a:ahLst/>
              <a:cxnLst/>
              <a:rect l="l" t="t" r="r" b="b"/>
              <a:pathLst>
                <a:path w="723900" h="723900">
                  <a:moveTo>
                    <a:pt x="361835" y="0"/>
                  </a:moveTo>
                  <a:lnTo>
                    <a:pt x="312737" y="3303"/>
                  </a:lnTo>
                  <a:lnTo>
                    <a:pt x="265646" y="12925"/>
                  </a:lnTo>
                  <a:lnTo>
                    <a:pt x="220993" y="28435"/>
                  </a:lnTo>
                  <a:lnTo>
                    <a:pt x="179211" y="49401"/>
                  </a:lnTo>
                  <a:lnTo>
                    <a:pt x="140729" y="75393"/>
                  </a:lnTo>
                  <a:lnTo>
                    <a:pt x="105979" y="105979"/>
                  </a:lnTo>
                  <a:lnTo>
                    <a:pt x="75393" y="140729"/>
                  </a:lnTo>
                  <a:lnTo>
                    <a:pt x="49401" y="179211"/>
                  </a:lnTo>
                  <a:lnTo>
                    <a:pt x="28435" y="220993"/>
                  </a:lnTo>
                  <a:lnTo>
                    <a:pt x="12925" y="265646"/>
                  </a:lnTo>
                  <a:lnTo>
                    <a:pt x="3303" y="312737"/>
                  </a:lnTo>
                  <a:lnTo>
                    <a:pt x="0" y="361835"/>
                  </a:lnTo>
                  <a:lnTo>
                    <a:pt x="3303" y="410934"/>
                  </a:lnTo>
                  <a:lnTo>
                    <a:pt x="12925" y="458025"/>
                  </a:lnTo>
                  <a:lnTo>
                    <a:pt x="28435" y="502677"/>
                  </a:lnTo>
                  <a:lnTo>
                    <a:pt x="49401" y="544460"/>
                  </a:lnTo>
                  <a:lnTo>
                    <a:pt x="75393" y="582941"/>
                  </a:lnTo>
                  <a:lnTo>
                    <a:pt x="105979" y="617691"/>
                  </a:lnTo>
                  <a:lnTo>
                    <a:pt x="140729" y="648277"/>
                  </a:lnTo>
                  <a:lnTo>
                    <a:pt x="179211" y="674269"/>
                  </a:lnTo>
                  <a:lnTo>
                    <a:pt x="220993" y="695236"/>
                  </a:lnTo>
                  <a:lnTo>
                    <a:pt x="265646" y="710746"/>
                  </a:lnTo>
                  <a:lnTo>
                    <a:pt x="312737" y="720368"/>
                  </a:lnTo>
                  <a:lnTo>
                    <a:pt x="361835" y="723671"/>
                  </a:lnTo>
                  <a:lnTo>
                    <a:pt x="410937" y="720368"/>
                  </a:lnTo>
                  <a:lnTo>
                    <a:pt x="458030" y="710746"/>
                  </a:lnTo>
                  <a:lnTo>
                    <a:pt x="502685" y="695236"/>
                  </a:lnTo>
                  <a:lnTo>
                    <a:pt x="544469" y="674269"/>
                  </a:lnTo>
                  <a:lnTo>
                    <a:pt x="582952" y="648277"/>
                  </a:lnTo>
                  <a:lnTo>
                    <a:pt x="617702" y="617691"/>
                  </a:lnTo>
                  <a:lnTo>
                    <a:pt x="648289" y="582941"/>
                  </a:lnTo>
                  <a:lnTo>
                    <a:pt x="674282" y="544460"/>
                  </a:lnTo>
                  <a:lnTo>
                    <a:pt x="695248" y="502677"/>
                  </a:lnTo>
                  <a:lnTo>
                    <a:pt x="710758" y="458025"/>
                  </a:lnTo>
                  <a:lnTo>
                    <a:pt x="720380" y="410934"/>
                  </a:lnTo>
                  <a:lnTo>
                    <a:pt x="723684" y="361835"/>
                  </a:lnTo>
                  <a:lnTo>
                    <a:pt x="720380" y="312737"/>
                  </a:lnTo>
                  <a:lnTo>
                    <a:pt x="710758" y="265646"/>
                  </a:lnTo>
                  <a:lnTo>
                    <a:pt x="695248" y="220993"/>
                  </a:lnTo>
                  <a:lnTo>
                    <a:pt x="674282" y="179211"/>
                  </a:lnTo>
                  <a:lnTo>
                    <a:pt x="648289" y="140729"/>
                  </a:lnTo>
                  <a:lnTo>
                    <a:pt x="617702" y="105979"/>
                  </a:lnTo>
                  <a:lnTo>
                    <a:pt x="582952" y="75393"/>
                  </a:lnTo>
                  <a:lnTo>
                    <a:pt x="544469" y="49401"/>
                  </a:lnTo>
                  <a:lnTo>
                    <a:pt x="502685" y="28435"/>
                  </a:lnTo>
                  <a:lnTo>
                    <a:pt x="458030" y="12925"/>
                  </a:lnTo>
                  <a:lnTo>
                    <a:pt x="410937" y="3303"/>
                  </a:lnTo>
                  <a:lnTo>
                    <a:pt x="361835" y="0"/>
                  </a:lnTo>
                  <a:close/>
                </a:path>
              </a:pathLst>
            </a:custGeom>
            <a:solidFill>
              <a:srgbClr val="00AFA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3987" y="1971789"/>
              <a:ext cx="594086" cy="594080"/>
            </a:xfrm>
            <a:prstGeom prst="rect">
              <a:avLst/>
            </a:prstGeom>
          </p:spPr>
        </p:pic>
      </p:grpSp>
      <p:grpSp>
        <p:nvGrpSpPr>
          <p:cNvPr id="17" name="object 17" descr=""/>
          <p:cNvGrpSpPr/>
          <p:nvPr/>
        </p:nvGrpSpPr>
        <p:grpSpPr>
          <a:xfrm>
            <a:off x="628699" y="3061432"/>
            <a:ext cx="5238750" cy="1395095"/>
            <a:chOff x="628699" y="3061432"/>
            <a:chExt cx="5238750" cy="1395095"/>
          </a:xfrm>
        </p:grpSpPr>
        <p:sp>
          <p:nvSpPr>
            <p:cNvPr id="18" name="object 18" descr=""/>
            <p:cNvSpPr/>
            <p:nvPr/>
          </p:nvSpPr>
          <p:spPr>
            <a:xfrm>
              <a:off x="1002634" y="3077307"/>
              <a:ext cx="4849495" cy="1363345"/>
            </a:xfrm>
            <a:custGeom>
              <a:avLst/>
              <a:gdLst/>
              <a:ahLst/>
              <a:cxnLst/>
              <a:rect l="l" t="t" r="r" b="b"/>
              <a:pathLst>
                <a:path w="484949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1745" y="0"/>
                  </a:lnTo>
                  <a:lnTo>
                    <a:pt x="4667523" y="4614"/>
                  </a:lnTo>
                  <a:lnTo>
                    <a:pt x="4710160" y="17849"/>
                  </a:lnTo>
                  <a:lnTo>
                    <a:pt x="4748743" y="38790"/>
                  </a:lnTo>
                  <a:lnTo>
                    <a:pt x="4782359" y="66525"/>
                  </a:lnTo>
                  <a:lnTo>
                    <a:pt x="4810094" y="100141"/>
                  </a:lnTo>
                  <a:lnTo>
                    <a:pt x="4831036" y="138724"/>
                  </a:lnTo>
                  <a:lnTo>
                    <a:pt x="4844270" y="181361"/>
                  </a:lnTo>
                  <a:lnTo>
                    <a:pt x="4848885" y="227139"/>
                  </a:lnTo>
                  <a:lnTo>
                    <a:pt x="4848885" y="1135672"/>
                  </a:lnTo>
                  <a:lnTo>
                    <a:pt x="4844270" y="1181446"/>
                  </a:lnTo>
                  <a:lnTo>
                    <a:pt x="4831036" y="1224081"/>
                  </a:lnTo>
                  <a:lnTo>
                    <a:pt x="4810094" y="1262664"/>
                  </a:lnTo>
                  <a:lnTo>
                    <a:pt x="4782359" y="1296281"/>
                  </a:lnTo>
                  <a:lnTo>
                    <a:pt x="4748743" y="1324017"/>
                  </a:lnTo>
                  <a:lnTo>
                    <a:pt x="4710160" y="1344960"/>
                  </a:lnTo>
                  <a:lnTo>
                    <a:pt x="4667523" y="1358196"/>
                  </a:lnTo>
                  <a:lnTo>
                    <a:pt x="4621745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AEB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28699" y="3389572"/>
              <a:ext cx="738505" cy="738505"/>
            </a:xfrm>
            <a:custGeom>
              <a:avLst/>
              <a:gdLst/>
              <a:ahLst/>
              <a:cxnLst/>
              <a:rect l="l" t="t" r="r" b="b"/>
              <a:pathLst>
                <a:path w="738505" h="738504">
                  <a:moveTo>
                    <a:pt x="369138" y="0"/>
                  </a:moveTo>
                  <a:lnTo>
                    <a:pt x="322833" y="2876"/>
                  </a:lnTo>
                  <a:lnTo>
                    <a:pt x="278245" y="11273"/>
                  </a:lnTo>
                  <a:lnTo>
                    <a:pt x="235719" y="24846"/>
                  </a:lnTo>
                  <a:lnTo>
                    <a:pt x="195602" y="43249"/>
                  </a:lnTo>
                  <a:lnTo>
                    <a:pt x="158239" y="66136"/>
                  </a:lnTo>
                  <a:lnTo>
                    <a:pt x="123977" y="93160"/>
                  </a:lnTo>
                  <a:lnTo>
                    <a:pt x="93160" y="123977"/>
                  </a:lnTo>
                  <a:lnTo>
                    <a:pt x="66136" y="158239"/>
                  </a:lnTo>
                  <a:lnTo>
                    <a:pt x="43249" y="195602"/>
                  </a:lnTo>
                  <a:lnTo>
                    <a:pt x="24846" y="235719"/>
                  </a:lnTo>
                  <a:lnTo>
                    <a:pt x="11273" y="278245"/>
                  </a:lnTo>
                  <a:lnTo>
                    <a:pt x="2876" y="322833"/>
                  </a:lnTo>
                  <a:lnTo>
                    <a:pt x="0" y="369138"/>
                  </a:lnTo>
                  <a:lnTo>
                    <a:pt x="2876" y="415442"/>
                  </a:lnTo>
                  <a:lnTo>
                    <a:pt x="11273" y="460030"/>
                  </a:lnTo>
                  <a:lnTo>
                    <a:pt x="24846" y="502556"/>
                  </a:lnTo>
                  <a:lnTo>
                    <a:pt x="43249" y="542673"/>
                  </a:lnTo>
                  <a:lnTo>
                    <a:pt x="66136" y="580036"/>
                  </a:lnTo>
                  <a:lnTo>
                    <a:pt x="93160" y="614299"/>
                  </a:lnTo>
                  <a:lnTo>
                    <a:pt x="123977" y="645115"/>
                  </a:lnTo>
                  <a:lnTo>
                    <a:pt x="158239" y="672140"/>
                  </a:lnTo>
                  <a:lnTo>
                    <a:pt x="195602" y="695026"/>
                  </a:lnTo>
                  <a:lnTo>
                    <a:pt x="235719" y="713429"/>
                  </a:lnTo>
                  <a:lnTo>
                    <a:pt x="278245" y="727002"/>
                  </a:lnTo>
                  <a:lnTo>
                    <a:pt x="322833" y="735400"/>
                  </a:lnTo>
                  <a:lnTo>
                    <a:pt x="369138" y="738276"/>
                  </a:lnTo>
                  <a:lnTo>
                    <a:pt x="415442" y="735400"/>
                  </a:lnTo>
                  <a:lnTo>
                    <a:pt x="460030" y="727002"/>
                  </a:lnTo>
                  <a:lnTo>
                    <a:pt x="502556" y="713429"/>
                  </a:lnTo>
                  <a:lnTo>
                    <a:pt x="542673" y="695026"/>
                  </a:lnTo>
                  <a:lnTo>
                    <a:pt x="580036" y="672140"/>
                  </a:lnTo>
                  <a:lnTo>
                    <a:pt x="614299" y="645115"/>
                  </a:lnTo>
                  <a:lnTo>
                    <a:pt x="645115" y="614299"/>
                  </a:lnTo>
                  <a:lnTo>
                    <a:pt x="672140" y="580036"/>
                  </a:lnTo>
                  <a:lnTo>
                    <a:pt x="695026" y="542673"/>
                  </a:lnTo>
                  <a:lnTo>
                    <a:pt x="713429" y="502556"/>
                  </a:lnTo>
                  <a:lnTo>
                    <a:pt x="727002" y="460030"/>
                  </a:lnTo>
                  <a:lnTo>
                    <a:pt x="735400" y="415442"/>
                  </a:lnTo>
                  <a:lnTo>
                    <a:pt x="738276" y="369138"/>
                  </a:lnTo>
                  <a:lnTo>
                    <a:pt x="735400" y="322833"/>
                  </a:lnTo>
                  <a:lnTo>
                    <a:pt x="727002" y="278245"/>
                  </a:lnTo>
                  <a:lnTo>
                    <a:pt x="713429" y="235719"/>
                  </a:lnTo>
                  <a:lnTo>
                    <a:pt x="695026" y="195602"/>
                  </a:lnTo>
                  <a:lnTo>
                    <a:pt x="672140" y="158239"/>
                  </a:lnTo>
                  <a:lnTo>
                    <a:pt x="645115" y="123977"/>
                  </a:lnTo>
                  <a:lnTo>
                    <a:pt x="614299" y="93160"/>
                  </a:lnTo>
                  <a:lnTo>
                    <a:pt x="580036" y="66136"/>
                  </a:lnTo>
                  <a:lnTo>
                    <a:pt x="542673" y="43249"/>
                  </a:lnTo>
                  <a:lnTo>
                    <a:pt x="502556" y="24846"/>
                  </a:lnTo>
                  <a:lnTo>
                    <a:pt x="460030" y="11273"/>
                  </a:lnTo>
                  <a:lnTo>
                    <a:pt x="415442" y="2876"/>
                  </a:lnTo>
                  <a:lnTo>
                    <a:pt x="369138" y="0"/>
                  </a:lnTo>
                  <a:close/>
                </a:path>
              </a:pathLst>
            </a:custGeom>
            <a:solidFill>
              <a:srgbClr val="AEB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039" y="3436361"/>
              <a:ext cx="606075" cy="606075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653247" y="4579890"/>
            <a:ext cx="5214620" cy="1395095"/>
            <a:chOff x="653247" y="4579890"/>
            <a:chExt cx="5214620" cy="1395095"/>
          </a:xfrm>
        </p:grpSpPr>
        <p:sp>
          <p:nvSpPr>
            <p:cNvPr id="22" name="object 22" descr=""/>
            <p:cNvSpPr/>
            <p:nvPr/>
          </p:nvSpPr>
          <p:spPr>
            <a:xfrm>
              <a:off x="1002634" y="4595765"/>
              <a:ext cx="4849495" cy="1363345"/>
            </a:xfrm>
            <a:custGeom>
              <a:avLst/>
              <a:gdLst/>
              <a:ahLst/>
              <a:cxnLst/>
              <a:rect l="l" t="t" r="r" b="b"/>
              <a:pathLst>
                <a:path w="484949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1745" y="0"/>
                  </a:lnTo>
                  <a:lnTo>
                    <a:pt x="4667523" y="4614"/>
                  </a:lnTo>
                  <a:lnTo>
                    <a:pt x="4710160" y="17849"/>
                  </a:lnTo>
                  <a:lnTo>
                    <a:pt x="4748743" y="38790"/>
                  </a:lnTo>
                  <a:lnTo>
                    <a:pt x="4782359" y="66525"/>
                  </a:lnTo>
                  <a:lnTo>
                    <a:pt x="4810094" y="100141"/>
                  </a:lnTo>
                  <a:lnTo>
                    <a:pt x="4831036" y="138724"/>
                  </a:lnTo>
                  <a:lnTo>
                    <a:pt x="4844270" y="181361"/>
                  </a:lnTo>
                  <a:lnTo>
                    <a:pt x="4848885" y="227139"/>
                  </a:lnTo>
                  <a:lnTo>
                    <a:pt x="4848885" y="1135672"/>
                  </a:lnTo>
                  <a:lnTo>
                    <a:pt x="4844270" y="1181446"/>
                  </a:lnTo>
                  <a:lnTo>
                    <a:pt x="4831036" y="1224081"/>
                  </a:lnTo>
                  <a:lnTo>
                    <a:pt x="4810094" y="1262664"/>
                  </a:lnTo>
                  <a:lnTo>
                    <a:pt x="4782359" y="1296281"/>
                  </a:lnTo>
                  <a:lnTo>
                    <a:pt x="4748743" y="1324017"/>
                  </a:lnTo>
                  <a:lnTo>
                    <a:pt x="4710160" y="1344960"/>
                  </a:lnTo>
                  <a:lnTo>
                    <a:pt x="4667523" y="1358196"/>
                  </a:lnTo>
                  <a:lnTo>
                    <a:pt x="4621745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EA537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53247" y="4910641"/>
              <a:ext cx="738505" cy="738505"/>
            </a:xfrm>
            <a:custGeom>
              <a:avLst/>
              <a:gdLst/>
              <a:ahLst/>
              <a:cxnLst/>
              <a:rect l="l" t="t" r="r" b="b"/>
              <a:pathLst>
                <a:path w="738505" h="738504">
                  <a:moveTo>
                    <a:pt x="369138" y="0"/>
                  </a:moveTo>
                  <a:lnTo>
                    <a:pt x="322833" y="2876"/>
                  </a:lnTo>
                  <a:lnTo>
                    <a:pt x="278245" y="11273"/>
                  </a:lnTo>
                  <a:lnTo>
                    <a:pt x="235719" y="24846"/>
                  </a:lnTo>
                  <a:lnTo>
                    <a:pt x="195602" y="43249"/>
                  </a:lnTo>
                  <a:lnTo>
                    <a:pt x="158239" y="66136"/>
                  </a:lnTo>
                  <a:lnTo>
                    <a:pt x="123977" y="93160"/>
                  </a:lnTo>
                  <a:lnTo>
                    <a:pt x="93160" y="123977"/>
                  </a:lnTo>
                  <a:lnTo>
                    <a:pt x="66136" y="158239"/>
                  </a:lnTo>
                  <a:lnTo>
                    <a:pt x="43249" y="195602"/>
                  </a:lnTo>
                  <a:lnTo>
                    <a:pt x="24846" y="235719"/>
                  </a:lnTo>
                  <a:lnTo>
                    <a:pt x="11273" y="278245"/>
                  </a:lnTo>
                  <a:lnTo>
                    <a:pt x="2876" y="322833"/>
                  </a:lnTo>
                  <a:lnTo>
                    <a:pt x="0" y="369138"/>
                  </a:lnTo>
                  <a:lnTo>
                    <a:pt x="2876" y="415442"/>
                  </a:lnTo>
                  <a:lnTo>
                    <a:pt x="11273" y="460030"/>
                  </a:lnTo>
                  <a:lnTo>
                    <a:pt x="24846" y="502556"/>
                  </a:lnTo>
                  <a:lnTo>
                    <a:pt x="43249" y="542673"/>
                  </a:lnTo>
                  <a:lnTo>
                    <a:pt x="66136" y="580036"/>
                  </a:lnTo>
                  <a:lnTo>
                    <a:pt x="93160" y="614299"/>
                  </a:lnTo>
                  <a:lnTo>
                    <a:pt x="123977" y="645115"/>
                  </a:lnTo>
                  <a:lnTo>
                    <a:pt x="158239" y="672140"/>
                  </a:lnTo>
                  <a:lnTo>
                    <a:pt x="195602" y="695026"/>
                  </a:lnTo>
                  <a:lnTo>
                    <a:pt x="235719" y="713429"/>
                  </a:lnTo>
                  <a:lnTo>
                    <a:pt x="278245" y="727002"/>
                  </a:lnTo>
                  <a:lnTo>
                    <a:pt x="322833" y="735400"/>
                  </a:lnTo>
                  <a:lnTo>
                    <a:pt x="369138" y="738276"/>
                  </a:lnTo>
                  <a:lnTo>
                    <a:pt x="415442" y="735400"/>
                  </a:lnTo>
                  <a:lnTo>
                    <a:pt x="460030" y="727002"/>
                  </a:lnTo>
                  <a:lnTo>
                    <a:pt x="502556" y="713429"/>
                  </a:lnTo>
                  <a:lnTo>
                    <a:pt x="542673" y="695026"/>
                  </a:lnTo>
                  <a:lnTo>
                    <a:pt x="580036" y="672140"/>
                  </a:lnTo>
                  <a:lnTo>
                    <a:pt x="614299" y="645115"/>
                  </a:lnTo>
                  <a:lnTo>
                    <a:pt x="645115" y="614299"/>
                  </a:lnTo>
                  <a:lnTo>
                    <a:pt x="672140" y="580036"/>
                  </a:lnTo>
                  <a:lnTo>
                    <a:pt x="695026" y="542673"/>
                  </a:lnTo>
                  <a:lnTo>
                    <a:pt x="713429" y="502556"/>
                  </a:lnTo>
                  <a:lnTo>
                    <a:pt x="727002" y="460030"/>
                  </a:lnTo>
                  <a:lnTo>
                    <a:pt x="735400" y="415442"/>
                  </a:lnTo>
                  <a:lnTo>
                    <a:pt x="738276" y="369138"/>
                  </a:lnTo>
                  <a:lnTo>
                    <a:pt x="735400" y="322833"/>
                  </a:lnTo>
                  <a:lnTo>
                    <a:pt x="727002" y="278245"/>
                  </a:lnTo>
                  <a:lnTo>
                    <a:pt x="713429" y="235719"/>
                  </a:lnTo>
                  <a:lnTo>
                    <a:pt x="695026" y="195602"/>
                  </a:lnTo>
                  <a:lnTo>
                    <a:pt x="672140" y="158239"/>
                  </a:lnTo>
                  <a:lnTo>
                    <a:pt x="645115" y="123977"/>
                  </a:lnTo>
                  <a:lnTo>
                    <a:pt x="614299" y="93160"/>
                  </a:lnTo>
                  <a:lnTo>
                    <a:pt x="580036" y="66136"/>
                  </a:lnTo>
                  <a:lnTo>
                    <a:pt x="542673" y="43249"/>
                  </a:lnTo>
                  <a:lnTo>
                    <a:pt x="502556" y="24846"/>
                  </a:lnTo>
                  <a:lnTo>
                    <a:pt x="460030" y="11273"/>
                  </a:lnTo>
                  <a:lnTo>
                    <a:pt x="415442" y="2876"/>
                  </a:lnTo>
                  <a:lnTo>
                    <a:pt x="369138" y="0"/>
                  </a:lnTo>
                  <a:close/>
                </a:path>
              </a:pathLst>
            </a:custGeom>
            <a:solidFill>
              <a:srgbClr val="EA53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588" y="4971689"/>
              <a:ext cx="606073" cy="606074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6304927" y="3059704"/>
            <a:ext cx="5215255" cy="1395095"/>
            <a:chOff x="6304927" y="3059704"/>
            <a:chExt cx="5215255" cy="1395095"/>
          </a:xfrm>
        </p:grpSpPr>
        <p:sp>
          <p:nvSpPr>
            <p:cNvPr id="26" name="object 26" descr=""/>
            <p:cNvSpPr/>
            <p:nvPr/>
          </p:nvSpPr>
          <p:spPr>
            <a:xfrm>
              <a:off x="6653533" y="3075579"/>
              <a:ext cx="4850765" cy="1363345"/>
            </a:xfrm>
            <a:custGeom>
              <a:avLst/>
              <a:gdLst/>
              <a:ahLst/>
              <a:cxnLst/>
              <a:rect l="l" t="t" r="r" b="b"/>
              <a:pathLst>
                <a:path w="485076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3181" y="0"/>
                  </a:lnTo>
                  <a:lnTo>
                    <a:pt x="4668958" y="4614"/>
                  </a:lnTo>
                  <a:lnTo>
                    <a:pt x="4711596" y="17849"/>
                  </a:lnTo>
                  <a:lnTo>
                    <a:pt x="4750179" y="38790"/>
                  </a:lnTo>
                  <a:lnTo>
                    <a:pt x="4783794" y="66525"/>
                  </a:lnTo>
                  <a:lnTo>
                    <a:pt x="4811529" y="100141"/>
                  </a:lnTo>
                  <a:lnTo>
                    <a:pt x="4832471" y="138724"/>
                  </a:lnTo>
                  <a:lnTo>
                    <a:pt x="4845706" y="181361"/>
                  </a:lnTo>
                  <a:lnTo>
                    <a:pt x="4850320" y="227139"/>
                  </a:lnTo>
                  <a:lnTo>
                    <a:pt x="4850320" y="1135672"/>
                  </a:lnTo>
                  <a:lnTo>
                    <a:pt x="4845706" y="1181446"/>
                  </a:lnTo>
                  <a:lnTo>
                    <a:pt x="4832471" y="1224081"/>
                  </a:lnTo>
                  <a:lnTo>
                    <a:pt x="4811529" y="1262664"/>
                  </a:lnTo>
                  <a:lnTo>
                    <a:pt x="4783794" y="1296281"/>
                  </a:lnTo>
                  <a:lnTo>
                    <a:pt x="4750179" y="1324017"/>
                  </a:lnTo>
                  <a:lnTo>
                    <a:pt x="4711596" y="1344960"/>
                  </a:lnTo>
                  <a:lnTo>
                    <a:pt x="4668958" y="1358196"/>
                  </a:lnTo>
                  <a:lnTo>
                    <a:pt x="4623181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00B1D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304927" y="3388061"/>
              <a:ext cx="726440" cy="726440"/>
            </a:xfrm>
            <a:custGeom>
              <a:avLst/>
              <a:gdLst/>
              <a:ahLst/>
              <a:cxnLst/>
              <a:rect l="l" t="t" r="r" b="b"/>
              <a:pathLst>
                <a:path w="726440" h="726439">
                  <a:moveTo>
                    <a:pt x="363194" y="0"/>
                  </a:moveTo>
                  <a:lnTo>
                    <a:pt x="313911" y="3315"/>
                  </a:lnTo>
                  <a:lnTo>
                    <a:pt x="266644" y="12973"/>
                  </a:lnTo>
                  <a:lnTo>
                    <a:pt x="221824" y="28542"/>
                  </a:lnTo>
                  <a:lnTo>
                    <a:pt x="179884" y="49587"/>
                  </a:lnTo>
                  <a:lnTo>
                    <a:pt x="141258" y="75677"/>
                  </a:lnTo>
                  <a:lnTo>
                    <a:pt x="106378" y="106378"/>
                  </a:lnTo>
                  <a:lnTo>
                    <a:pt x="75677" y="141258"/>
                  </a:lnTo>
                  <a:lnTo>
                    <a:pt x="49587" y="179884"/>
                  </a:lnTo>
                  <a:lnTo>
                    <a:pt x="28542" y="221824"/>
                  </a:lnTo>
                  <a:lnTo>
                    <a:pt x="12973" y="266644"/>
                  </a:lnTo>
                  <a:lnTo>
                    <a:pt x="3315" y="313911"/>
                  </a:lnTo>
                  <a:lnTo>
                    <a:pt x="0" y="363194"/>
                  </a:lnTo>
                  <a:lnTo>
                    <a:pt x="3315" y="412477"/>
                  </a:lnTo>
                  <a:lnTo>
                    <a:pt x="12973" y="459745"/>
                  </a:lnTo>
                  <a:lnTo>
                    <a:pt x="28542" y="504565"/>
                  </a:lnTo>
                  <a:lnTo>
                    <a:pt x="49587" y="546504"/>
                  </a:lnTo>
                  <a:lnTo>
                    <a:pt x="75677" y="585130"/>
                  </a:lnTo>
                  <a:lnTo>
                    <a:pt x="106378" y="620010"/>
                  </a:lnTo>
                  <a:lnTo>
                    <a:pt x="141258" y="650712"/>
                  </a:lnTo>
                  <a:lnTo>
                    <a:pt x="179884" y="676801"/>
                  </a:lnTo>
                  <a:lnTo>
                    <a:pt x="221824" y="697847"/>
                  </a:lnTo>
                  <a:lnTo>
                    <a:pt x="266644" y="713415"/>
                  </a:lnTo>
                  <a:lnTo>
                    <a:pt x="313911" y="723073"/>
                  </a:lnTo>
                  <a:lnTo>
                    <a:pt x="363194" y="726389"/>
                  </a:lnTo>
                  <a:lnTo>
                    <a:pt x="412477" y="723073"/>
                  </a:lnTo>
                  <a:lnTo>
                    <a:pt x="459745" y="713415"/>
                  </a:lnTo>
                  <a:lnTo>
                    <a:pt x="504565" y="697847"/>
                  </a:lnTo>
                  <a:lnTo>
                    <a:pt x="546504" y="676801"/>
                  </a:lnTo>
                  <a:lnTo>
                    <a:pt x="585130" y="650712"/>
                  </a:lnTo>
                  <a:lnTo>
                    <a:pt x="620010" y="620010"/>
                  </a:lnTo>
                  <a:lnTo>
                    <a:pt x="650712" y="585130"/>
                  </a:lnTo>
                  <a:lnTo>
                    <a:pt x="676801" y="546504"/>
                  </a:lnTo>
                  <a:lnTo>
                    <a:pt x="697847" y="504565"/>
                  </a:lnTo>
                  <a:lnTo>
                    <a:pt x="713415" y="459745"/>
                  </a:lnTo>
                  <a:lnTo>
                    <a:pt x="723073" y="412477"/>
                  </a:lnTo>
                  <a:lnTo>
                    <a:pt x="726389" y="363194"/>
                  </a:lnTo>
                  <a:lnTo>
                    <a:pt x="723073" y="313911"/>
                  </a:lnTo>
                  <a:lnTo>
                    <a:pt x="713415" y="266644"/>
                  </a:lnTo>
                  <a:lnTo>
                    <a:pt x="697847" y="221824"/>
                  </a:lnTo>
                  <a:lnTo>
                    <a:pt x="676801" y="179884"/>
                  </a:lnTo>
                  <a:lnTo>
                    <a:pt x="650712" y="141258"/>
                  </a:lnTo>
                  <a:lnTo>
                    <a:pt x="620010" y="106378"/>
                  </a:lnTo>
                  <a:lnTo>
                    <a:pt x="585130" y="75677"/>
                  </a:lnTo>
                  <a:lnTo>
                    <a:pt x="546504" y="49587"/>
                  </a:lnTo>
                  <a:lnTo>
                    <a:pt x="504565" y="28542"/>
                  </a:lnTo>
                  <a:lnTo>
                    <a:pt x="459745" y="12973"/>
                  </a:lnTo>
                  <a:lnTo>
                    <a:pt x="412477" y="3315"/>
                  </a:lnTo>
                  <a:lnTo>
                    <a:pt x="363194" y="0"/>
                  </a:lnTo>
                  <a:close/>
                </a:path>
              </a:pathLst>
            </a:custGeom>
            <a:solidFill>
              <a:srgbClr val="00AED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2626" y="3442118"/>
              <a:ext cx="596313" cy="596313"/>
            </a:xfrm>
            <a:prstGeom prst="rect">
              <a:avLst/>
            </a:prstGeom>
          </p:spPr>
        </p:pic>
      </p:grpSp>
      <p:grpSp>
        <p:nvGrpSpPr>
          <p:cNvPr id="29" name="object 29" descr=""/>
          <p:cNvGrpSpPr/>
          <p:nvPr/>
        </p:nvGrpSpPr>
        <p:grpSpPr>
          <a:xfrm>
            <a:off x="6326327" y="4580570"/>
            <a:ext cx="5193665" cy="1395095"/>
            <a:chOff x="6326327" y="4580570"/>
            <a:chExt cx="5193665" cy="1395095"/>
          </a:xfrm>
        </p:grpSpPr>
        <p:sp>
          <p:nvSpPr>
            <p:cNvPr id="30" name="object 30" descr=""/>
            <p:cNvSpPr/>
            <p:nvPr/>
          </p:nvSpPr>
          <p:spPr>
            <a:xfrm>
              <a:off x="6653533" y="4596445"/>
              <a:ext cx="4850765" cy="1363345"/>
            </a:xfrm>
            <a:custGeom>
              <a:avLst/>
              <a:gdLst/>
              <a:ahLst/>
              <a:cxnLst/>
              <a:rect l="l" t="t" r="r" b="b"/>
              <a:pathLst>
                <a:path w="485076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3181" y="0"/>
                  </a:lnTo>
                  <a:lnTo>
                    <a:pt x="4668958" y="4614"/>
                  </a:lnTo>
                  <a:lnTo>
                    <a:pt x="4711596" y="17849"/>
                  </a:lnTo>
                  <a:lnTo>
                    <a:pt x="4750179" y="38790"/>
                  </a:lnTo>
                  <a:lnTo>
                    <a:pt x="4783794" y="66525"/>
                  </a:lnTo>
                  <a:lnTo>
                    <a:pt x="4811529" y="100141"/>
                  </a:lnTo>
                  <a:lnTo>
                    <a:pt x="4832471" y="138724"/>
                  </a:lnTo>
                  <a:lnTo>
                    <a:pt x="4845706" y="181361"/>
                  </a:lnTo>
                  <a:lnTo>
                    <a:pt x="4850320" y="227139"/>
                  </a:lnTo>
                  <a:lnTo>
                    <a:pt x="4850320" y="1135672"/>
                  </a:lnTo>
                  <a:lnTo>
                    <a:pt x="4845706" y="1181446"/>
                  </a:lnTo>
                  <a:lnTo>
                    <a:pt x="4832471" y="1224081"/>
                  </a:lnTo>
                  <a:lnTo>
                    <a:pt x="4811529" y="1262664"/>
                  </a:lnTo>
                  <a:lnTo>
                    <a:pt x="4783794" y="1296281"/>
                  </a:lnTo>
                  <a:lnTo>
                    <a:pt x="4750179" y="1324017"/>
                  </a:lnTo>
                  <a:lnTo>
                    <a:pt x="4711596" y="1344960"/>
                  </a:lnTo>
                  <a:lnTo>
                    <a:pt x="4668958" y="1358196"/>
                  </a:lnTo>
                  <a:lnTo>
                    <a:pt x="4623181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6326327" y="4908710"/>
              <a:ext cx="738505" cy="738505"/>
            </a:xfrm>
            <a:custGeom>
              <a:avLst/>
              <a:gdLst/>
              <a:ahLst/>
              <a:cxnLst/>
              <a:rect l="l" t="t" r="r" b="b"/>
              <a:pathLst>
                <a:path w="738504" h="738504">
                  <a:moveTo>
                    <a:pt x="369138" y="0"/>
                  </a:moveTo>
                  <a:lnTo>
                    <a:pt x="322833" y="2876"/>
                  </a:lnTo>
                  <a:lnTo>
                    <a:pt x="278245" y="11273"/>
                  </a:lnTo>
                  <a:lnTo>
                    <a:pt x="235719" y="24846"/>
                  </a:lnTo>
                  <a:lnTo>
                    <a:pt x="195602" y="43249"/>
                  </a:lnTo>
                  <a:lnTo>
                    <a:pt x="158239" y="66136"/>
                  </a:lnTo>
                  <a:lnTo>
                    <a:pt x="123977" y="93160"/>
                  </a:lnTo>
                  <a:lnTo>
                    <a:pt x="93160" y="123977"/>
                  </a:lnTo>
                  <a:lnTo>
                    <a:pt x="66136" y="158239"/>
                  </a:lnTo>
                  <a:lnTo>
                    <a:pt x="43249" y="195602"/>
                  </a:lnTo>
                  <a:lnTo>
                    <a:pt x="24846" y="235719"/>
                  </a:lnTo>
                  <a:lnTo>
                    <a:pt x="11273" y="278245"/>
                  </a:lnTo>
                  <a:lnTo>
                    <a:pt x="2876" y="322833"/>
                  </a:lnTo>
                  <a:lnTo>
                    <a:pt x="0" y="369138"/>
                  </a:lnTo>
                  <a:lnTo>
                    <a:pt x="2876" y="415442"/>
                  </a:lnTo>
                  <a:lnTo>
                    <a:pt x="11273" y="460030"/>
                  </a:lnTo>
                  <a:lnTo>
                    <a:pt x="24846" y="502556"/>
                  </a:lnTo>
                  <a:lnTo>
                    <a:pt x="43249" y="542673"/>
                  </a:lnTo>
                  <a:lnTo>
                    <a:pt x="66136" y="580036"/>
                  </a:lnTo>
                  <a:lnTo>
                    <a:pt x="93160" y="614299"/>
                  </a:lnTo>
                  <a:lnTo>
                    <a:pt x="123977" y="645115"/>
                  </a:lnTo>
                  <a:lnTo>
                    <a:pt x="158239" y="672140"/>
                  </a:lnTo>
                  <a:lnTo>
                    <a:pt x="195602" y="695026"/>
                  </a:lnTo>
                  <a:lnTo>
                    <a:pt x="235719" y="713429"/>
                  </a:lnTo>
                  <a:lnTo>
                    <a:pt x="278245" y="727002"/>
                  </a:lnTo>
                  <a:lnTo>
                    <a:pt x="322833" y="735400"/>
                  </a:lnTo>
                  <a:lnTo>
                    <a:pt x="369138" y="738276"/>
                  </a:lnTo>
                  <a:lnTo>
                    <a:pt x="415442" y="735400"/>
                  </a:lnTo>
                  <a:lnTo>
                    <a:pt x="460030" y="727002"/>
                  </a:lnTo>
                  <a:lnTo>
                    <a:pt x="502556" y="713429"/>
                  </a:lnTo>
                  <a:lnTo>
                    <a:pt x="542673" y="695026"/>
                  </a:lnTo>
                  <a:lnTo>
                    <a:pt x="580036" y="672140"/>
                  </a:lnTo>
                  <a:lnTo>
                    <a:pt x="614299" y="645115"/>
                  </a:lnTo>
                  <a:lnTo>
                    <a:pt x="645115" y="614299"/>
                  </a:lnTo>
                  <a:lnTo>
                    <a:pt x="672140" y="580036"/>
                  </a:lnTo>
                  <a:lnTo>
                    <a:pt x="695026" y="542673"/>
                  </a:lnTo>
                  <a:lnTo>
                    <a:pt x="713429" y="502556"/>
                  </a:lnTo>
                  <a:lnTo>
                    <a:pt x="727002" y="460030"/>
                  </a:lnTo>
                  <a:lnTo>
                    <a:pt x="735400" y="415442"/>
                  </a:lnTo>
                  <a:lnTo>
                    <a:pt x="738276" y="369138"/>
                  </a:lnTo>
                  <a:lnTo>
                    <a:pt x="735400" y="322833"/>
                  </a:lnTo>
                  <a:lnTo>
                    <a:pt x="727002" y="278245"/>
                  </a:lnTo>
                  <a:lnTo>
                    <a:pt x="713429" y="235719"/>
                  </a:lnTo>
                  <a:lnTo>
                    <a:pt x="695026" y="195602"/>
                  </a:lnTo>
                  <a:lnTo>
                    <a:pt x="672140" y="158239"/>
                  </a:lnTo>
                  <a:lnTo>
                    <a:pt x="645115" y="123977"/>
                  </a:lnTo>
                  <a:lnTo>
                    <a:pt x="614299" y="93160"/>
                  </a:lnTo>
                  <a:lnTo>
                    <a:pt x="580036" y="66136"/>
                  </a:lnTo>
                  <a:lnTo>
                    <a:pt x="542673" y="43249"/>
                  </a:lnTo>
                  <a:lnTo>
                    <a:pt x="502556" y="24846"/>
                  </a:lnTo>
                  <a:lnTo>
                    <a:pt x="460030" y="11273"/>
                  </a:lnTo>
                  <a:lnTo>
                    <a:pt x="415442" y="2876"/>
                  </a:lnTo>
                  <a:lnTo>
                    <a:pt x="369138" y="0"/>
                  </a:lnTo>
                  <a:close/>
                </a:path>
              </a:pathLst>
            </a:custGeom>
            <a:solidFill>
              <a:srgbClr val="6AB65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2430" y="4984775"/>
              <a:ext cx="606069" cy="606067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11120175" y="6056335"/>
            <a:ext cx="318135" cy="461645"/>
            <a:chOff x="11120175" y="6056335"/>
            <a:chExt cx="318135" cy="461645"/>
          </a:xfrm>
        </p:grpSpPr>
        <p:sp>
          <p:nvSpPr>
            <p:cNvPr id="34" name="object 34" descr=""/>
            <p:cNvSpPr/>
            <p:nvPr/>
          </p:nvSpPr>
          <p:spPr>
            <a:xfrm>
              <a:off x="11120171" y="6056337"/>
              <a:ext cx="318135" cy="417195"/>
            </a:xfrm>
            <a:custGeom>
              <a:avLst/>
              <a:gdLst/>
              <a:ahLst/>
              <a:cxnLst/>
              <a:rect l="l" t="t" r="r" b="b"/>
              <a:pathLst>
                <a:path w="318134" h="417195">
                  <a:moveTo>
                    <a:pt x="227482" y="11074"/>
                  </a:moveTo>
                  <a:lnTo>
                    <a:pt x="221919" y="8991"/>
                  </a:lnTo>
                  <a:lnTo>
                    <a:pt x="215887" y="7124"/>
                  </a:lnTo>
                  <a:lnTo>
                    <a:pt x="209359" y="5575"/>
                  </a:lnTo>
                  <a:lnTo>
                    <a:pt x="202133" y="14008"/>
                  </a:lnTo>
                  <a:lnTo>
                    <a:pt x="197840" y="18745"/>
                  </a:lnTo>
                  <a:lnTo>
                    <a:pt x="193065" y="21767"/>
                  </a:lnTo>
                  <a:lnTo>
                    <a:pt x="185928" y="23101"/>
                  </a:lnTo>
                  <a:lnTo>
                    <a:pt x="174536" y="22745"/>
                  </a:lnTo>
                  <a:lnTo>
                    <a:pt x="172745" y="431"/>
                  </a:lnTo>
                  <a:lnTo>
                    <a:pt x="163893" y="12"/>
                  </a:lnTo>
                  <a:lnTo>
                    <a:pt x="159346" y="0"/>
                  </a:lnTo>
                  <a:lnTo>
                    <a:pt x="154178" y="12"/>
                  </a:lnTo>
                  <a:lnTo>
                    <a:pt x="145326" y="431"/>
                  </a:lnTo>
                  <a:lnTo>
                    <a:pt x="143548" y="22745"/>
                  </a:lnTo>
                  <a:lnTo>
                    <a:pt x="132143" y="23101"/>
                  </a:lnTo>
                  <a:lnTo>
                    <a:pt x="125006" y="21767"/>
                  </a:lnTo>
                  <a:lnTo>
                    <a:pt x="120243" y="18745"/>
                  </a:lnTo>
                  <a:lnTo>
                    <a:pt x="108712" y="5575"/>
                  </a:lnTo>
                  <a:lnTo>
                    <a:pt x="102196" y="7124"/>
                  </a:lnTo>
                  <a:lnTo>
                    <a:pt x="96151" y="8991"/>
                  </a:lnTo>
                  <a:lnTo>
                    <a:pt x="90601" y="11074"/>
                  </a:lnTo>
                  <a:lnTo>
                    <a:pt x="113944" y="44602"/>
                  </a:lnTo>
                  <a:lnTo>
                    <a:pt x="147243" y="38303"/>
                  </a:lnTo>
                  <a:lnTo>
                    <a:pt x="152882" y="37795"/>
                  </a:lnTo>
                  <a:lnTo>
                    <a:pt x="158534" y="37820"/>
                  </a:lnTo>
                  <a:lnTo>
                    <a:pt x="165188" y="37795"/>
                  </a:lnTo>
                  <a:lnTo>
                    <a:pt x="170827" y="38303"/>
                  </a:lnTo>
                  <a:lnTo>
                    <a:pt x="204127" y="44602"/>
                  </a:lnTo>
                  <a:lnTo>
                    <a:pt x="208876" y="37795"/>
                  </a:lnTo>
                  <a:lnTo>
                    <a:pt x="219100" y="23101"/>
                  </a:lnTo>
                  <a:lnTo>
                    <a:pt x="227482" y="11074"/>
                  </a:lnTo>
                  <a:close/>
                </a:path>
                <a:path w="318134" h="417195">
                  <a:moveTo>
                    <a:pt x="288988" y="390499"/>
                  </a:moveTo>
                  <a:lnTo>
                    <a:pt x="42697" y="248386"/>
                  </a:lnTo>
                  <a:lnTo>
                    <a:pt x="10756" y="227177"/>
                  </a:lnTo>
                  <a:lnTo>
                    <a:pt x="1701" y="218821"/>
                  </a:lnTo>
                  <a:lnTo>
                    <a:pt x="0" y="219456"/>
                  </a:lnTo>
                  <a:lnTo>
                    <a:pt x="0" y="246595"/>
                  </a:lnTo>
                  <a:lnTo>
                    <a:pt x="876" y="256616"/>
                  </a:lnTo>
                  <a:lnTo>
                    <a:pt x="245071" y="416585"/>
                  </a:lnTo>
                  <a:lnTo>
                    <a:pt x="245452" y="416585"/>
                  </a:lnTo>
                  <a:lnTo>
                    <a:pt x="288988" y="391464"/>
                  </a:lnTo>
                  <a:lnTo>
                    <a:pt x="288988" y="390499"/>
                  </a:lnTo>
                  <a:close/>
                </a:path>
                <a:path w="318134" h="417195">
                  <a:moveTo>
                    <a:pt x="318071" y="307987"/>
                  </a:moveTo>
                  <a:lnTo>
                    <a:pt x="317881" y="307657"/>
                  </a:lnTo>
                  <a:lnTo>
                    <a:pt x="49098" y="152628"/>
                  </a:lnTo>
                  <a:lnTo>
                    <a:pt x="10756" y="127660"/>
                  </a:lnTo>
                  <a:lnTo>
                    <a:pt x="2628" y="120332"/>
                  </a:lnTo>
                  <a:lnTo>
                    <a:pt x="1701" y="119303"/>
                  </a:lnTo>
                  <a:lnTo>
                    <a:pt x="0" y="119926"/>
                  </a:lnTo>
                  <a:lnTo>
                    <a:pt x="0" y="147078"/>
                  </a:lnTo>
                  <a:lnTo>
                    <a:pt x="876" y="157099"/>
                  </a:lnTo>
                  <a:lnTo>
                    <a:pt x="315506" y="357720"/>
                  </a:lnTo>
                  <a:lnTo>
                    <a:pt x="316255" y="357416"/>
                  </a:lnTo>
                  <a:lnTo>
                    <a:pt x="317627" y="351040"/>
                  </a:lnTo>
                  <a:lnTo>
                    <a:pt x="318071" y="346113"/>
                  </a:lnTo>
                  <a:lnTo>
                    <a:pt x="318071" y="307987"/>
                  </a:lnTo>
                  <a:close/>
                </a:path>
                <a:path w="318134" h="417195">
                  <a:moveTo>
                    <a:pt x="318071" y="66433"/>
                  </a:moveTo>
                  <a:lnTo>
                    <a:pt x="318058" y="28003"/>
                  </a:lnTo>
                  <a:lnTo>
                    <a:pt x="317169" y="26771"/>
                  </a:lnTo>
                  <a:lnTo>
                    <a:pt x="314515" y="25882"/>
                  </a:lnTo>
                  <a:lnTo>
                    <a:pt x="313042" y="26339"/>
                  </a:lnTo>
                  <a:lnTo>
                    <a:pt x="306095" y="34861"/>
                  </a:lnTo>
                  <a:lnTo>
                    <a:pt x="266471" y="61163"/>
                  </a:lnTo>
                  <a:lnTo>
                    <a:pt x="236181" y="66433"/>
                  </a:lnTo>
                  <a:lnTo>
                    <a:pt x="224942" y="65976"/>
                  </a:lnTo>
                  <a:lnTo>
                    <a:pt x="211340" y="64223"/>
                  </a:lnTo>
                  <a:lnTo>
                    <a:pt x="170688" y="56540"/>
                  </a:lnTo>
                  <a:lnTo>
                    <a:pt x="165430" y="56083"/>
                  </a:lnTo>
                  <a:lnTo>
                    <a:pt x="164985" y="56032"/>
                  </a:lnTo>
                  <a:lnTo>
                    <a:pt x="161937" y="56070"/>
                  </a:lnTo>
                  <a:lnTo>
                    <a:pt x="153085" y="56032"/>
                  </a:lnTo>
                  <a:lnTo>
                    <a:pt x="147383" y="56540"/>
                  </a:lnTo>
                  <a:lnTo>
                    <a:pt x="106756" y="64223"/>
                  </a:lnTo>
                  <a:lnTo>
                    <a:pt x="93141" y="65976"/>
                  </a:lnTo>
                  <a:lnTo>
                    <a:pt x="81889" y="66433"/>
                  </a:lnTo>
                  <a:lnTo>
                    <a:pt x="73152" y="66065"/>
                  </a:lnTo>
                  <a:lnTo>
                    <a:pt x="23774" y="45821"/>
                  </a:lnTo>
                  <a:lnTo>
                    <a:pt x="5029" y="26339"/>
                  </a:lnTo>
                  <a:lnTo>
                    <a:pt x="3568" y="25882"/>
                  </a:lnTo>
                  <a:lnTo>
                    <a:pt x="914" y="26771"/>
                  </a:lnTo>
                  <a:lnTo>
                    <a:pt x="25" y="28003"/>
                  </a:lnTo>
                  <a:lnTo>
                    <a:pt x="88" y="54622"/>
                  </a:lnTo>
                  <a:lnTo>
                    <a:pt x="24193" y="88252"/>
                  </a:lnTo>
                  <a:lnTo>
                    <a:pt x="155651" y="165773"/>
                  </a:lnTo>
                  <a:lnTo>
                    <a:pt x="158953" y="166751"/>
                  </a:lnTo>
                  <a:lnTo>
                    <a:pt x="161264" y="166420"/>
                  </a:lnTo>
                  <a:lnTo>
                    <a:pt x="276910" y="99568"/>
                  </a:lnTo>
                  <a:lnTo>
                    <a:pt x="277444" y="99885"/>
                  </a:lnTo>
                  <a:lnTo>
                    <a:pt x="277444" y="235826"/>
                  </a:lnTo>
                  <a:lnTo>
                    <a:pt x="277622" y="236156"/>
                  </a:lnTo>
                  <a:lnTo>
                    <a:pt x="317233" y="259016"/>
                  </a:lnTo>
                  <a:lnTo>
                    <a:pt x="318071" y="258533"/>
                  </a:lnTo>
                  <a:lnTo>
                    <a:pt x="318071" y="99568"/>
                  </a:lnTo>
                  <a:lnTo>
                    <a:pt x="318071" y="66433"/>
                  </a:lnTo>
                  <a:close/>
                </a:path>
              </a:pathLst>
            </a:custGeom>
            <a:solidFill>
              <a:srgbClr val="12306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20175" y="6374667"/>
              <a:ext cx="202750" cy="1429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8184" y="112372"/>
            <a:ext cx="9872980" cy="1183005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3696970" marR="5080" indent="-3684904">
              <a:lnSpc>
                <a:spcPts val="4320"/>
              </a:lnSpc>
              <a:spcBef>
                <a:spcPts val="640"/>
              </a:spcBef>
            </a:pPr>
            <a:r>
              <a:rPr dirty="0" sz="4000" spc="-25">
                <a:solidFill>
                  <a:srgbClr val="12316D"/>
                </a:solidFill>
              </a:rPr>
              <a:t>Can</a:t>
            </a:r>
            <a:r>
              <a:rPr dirty="0" sz="4000" spc="-450">
                <a:solidFill>
                  <a:srgbClr val="12316D"/>
                </a:solidFill>
              </a:rPr>
              <a:t> </a:t>
            </a:r>
            <a:r>
              <a:rPr dirty="0" sz="4000" spc="-20">
                <a:solidFill>
                  <a:srgbClr val="12316D"/>
                </a:solidFill>
              </a:rPr>
              <a:t>you</a:t>
            </a:r>
            <a:r>
              <a:rPr dirty="0" sz="4000" spc="-440">
                <a:solidFill>
                  <a:srgbClr val="12316D"/>
                </a:solidFill>
              </a:rPr>
              <a:t> </a:t>
            </a:r>
            <a:r>
              <a:rPr dirty="0" sz="4000" spc="-100">
                <a:solidFill>
                  <a:srgbClr val="12316D"/>
                </a:solidFill>
              </a:rPr>
              <a:t>think</a:t>
            </a:r>
            <a:r>
              <a:rPr dirty="0" sz="4000" spc="-434">
                <a:solidFill>
                  <a:srgbClr val="12316D"/>
                </a:solidFill>
              </a:rPr>
              <a:t> </a:t>
            </a:r>
            <a:r>
              <a:rPr dirty="0" sz="4000" spc="-140">
                <a:solidFill>
                  <a:srgbClr val="12316D"/>
                </a:solidFill>
              </a:rPr>
              <a:t>of</a:t>
            </a:r>
            <a:r>
              <a:rPr dirty="0" sz="4000" spc="-459">
                <a:solidFill>
                  <a:srgbClr val="12316D"/>
                </a:solidFill>
              </a:rPr>
              <a:t> </a:t>
            </a:r>
            <a:r>
              <a:rPr dirty="0" sz="4000" spc="-110">
                <a:solidFill>
                  <a:srgbClr val="12316D"/>
                </a:solidFill>
              </a:rPr>
              <a:t>types</a:t>
            </a:r>
            <a:r>
              <a:rPr dirty="0" sz="4000" spc="-434">
                <a:solidFill>
                  <a:srgbClr val="12316D"/>
                </a:solidFill>
              </a:rPr>
              <a:t> </a:t>
            </a:r>
            <a:r>
              <a:rPr dirty="0" sz="4000" spc="-140">
                <a:solidFill>
                  <a:srgbClr val="12316D"/>
                </a:solidFill>
              </a:rPr>
              <a:t>of</a:t>
            </a:r>
            <a:r>
              <a:rPr dirty="0" sz="4000" spc="-459">
                <a:solidFill>
                  <a:srgbClr val="12316D"/>
                </a:solidFill>
              </a:rPr>
              <a:t> </a:t>
            </a:r>
            <a:r>
              <a:rPr dirty="0" sz="4000" spc="-165">
                <a:solidFill>
                  <a:srgbClr val="12316D"/>
                </a:solidFill>
              </a:rPr>
              <a:t>roles</a:t>
            </a:r>
            <a:r>
              <a:rPr dirty="0" sz="4000" spc="-459">
                <a:solidFill>
                  <a:srgbClr val="12316D"/>
                </a:solidFill>
              </a:rPr>
              <a:t> </a:t>
            </a:r>
            <a:r>
              <a:rPr dirty="0" sz="4000" spc="-90">
                <a:solidFill>
                  <a:srgbClr val="12316D"/>
                </a:solidFill>
              </a:rPr>
              <a:t>in</a:t>
            </a:r>
            <a:r>
              <a:rPr dirty="0" sz="4000" spc="-450">
                <a:solidFill>
                  <a:srgbClr val="12316D"/>
                </a:solidFill>
              </a:rPr>
              <a:t> </a:t>
            </a:r>
            <a:r>
              <a:rPr dirty="0" sz="4000" spc="-35">
                <a:solidFill>
                  <a:srgbClr val="12316D"/>
                </a:solidFill>
              </a:rPr>
              <a:t>each </a:t>
            </a:r>
            <a:r>
              <a:rPr dirty="0" sz="4000" spc="-10">
                <a:solidFill>
                  <a:srgbClr val="12316D"/>
                </a:solidFill>
              </a:rPr>
              <a:t>industry?</a:t>
            </a:r>
            <a:endParaRPr sz="4000"/>
          </a:p>
        </p:txBody>
      </p:sp>
      <p:grpSp>
        <p:nvGrpSpPr>
          <p:cNvPr id="3" name="object 3" descr=""/>
          <p:cNvGrpSpPr/>
          <p:nvPr/>
        </p:nvGrpSpPr>
        <p:grpSpPr>
          <a:xfrm>
            <a:off x="633493" y="1540363"/>
            <a:ext cx="5234305" cy="1395095"/>
            <a:chOff x="633493" y="1540363"/>
            <a:chExt cx="5234305" cy="1395095"/>
          </a:xfrm>
        </p:grpSpPr>
        <p:sp>
          <p:nvSpPr>
            <p:cNvPr id="4" name="object 4" descr=""/>
            <p:cNvSpPr/>
            <p:nvPr/>
          </p:nvSpPr>
          <p:spPr>
            <a:xfrm>
              <a:off x="1002634" y="1556238"/>
              <a:ext cx="4849495" cy="1363345"/>
            </a:xfrm>
            <a:custGeom>
              <a:avLst/>
              <a:gdLst/>
              <a:ahLst/>
              <a:cxnLst/>
              <a:rect l="l" t="t" r="r" b="b"/>
              <a:pathLst>
                <a:path w="484949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1745" y="0"/>
                  </a:lnTo>
                  <a:lnTo>
                    <a:pt x="4667523" y="4614"/>
                  </a:lnTo>
                  <a:lnTo>
                    <a:pt x="4710160" y="17849"/>
                  </a:lnTo>
                  <a:lnTo>
                    <a:pt x="4748743" y="38790"/>
                  </a:lnTo>
                  <a:lnTo>
                    <a:pt x="4782359" y="66525"/>
                  </a:lnTo>
                  <a:lnTo>
                    <a:pt x="4810094" y="100141"/>
                  </a:lnTo>
                  <a:lnTo>
                    <a:pt x="4831036" y="138724"/>
                  </a:lnTo>
                  <a:lnTo>
                    <a:pt x="4844270" y="181361"/>
                  </a:lnTo>
                  <a:lnTo>
                    <a:pt x="4848885" y="227139"/>
                  </a:lnTo>
                  <a:lnTo>
                    <a:pt x="4848885" y="1135672"/>
                  </a:lnTo>
                  <a:lnTo>
                    <a:pt x="4844270" y="1181446"/>
                  </a:lnTo>
                  <a:lnTo>
                    <a:pt x="4831036" y="1224081"/>
                  </a:lnTo>
                  <a:lnTo>
                    <a:pt x="4810094" y="1262664"/>
                  </a:lnTo>
                  <a:lnTo>
                    <a:pt x="4782359" y="1296281"/>
                  </a:lnTo>
                  <a:lnTo>
                    <a:pt x="4748743" y="1324017"/>
                  </a:lnTo>
                  <a:lnTo>
                    <a:pt x="4710160" y="1344960"/>
                  </a:lnTo>
                  <a:lnTo>
                    <a:pt x="4667523" y="1358196"/>
                  </a:lnTo>
                  <a:lnTo>
                    <a:pt x="4621745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D1499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33493" y="1885138"/>
              <a:ext cx="738505" cy="738505"/>
            </a:xfrm>
            <a:custGeom>
              <a:avLst/>
              <a:gdLst/>
              <a:ahLst/>
              <a:cxnLst/>
              <a:rect l="l" t="t" r="r" b="b"/>
              <a:pathLst>
                <a:path w="738505" h="738505">
                  <a:moveTo>
                    <a:pt x="369138" y="0"/>
                  </a:moveTo>
                  <a:lnTo>
                    <a:pt x="322833" y="2876"/>
                  </a:lnTo>
                  <a:lnTo>
                    <a:pt x="278245" y="11273"/>
                  </a:lnTo>
                  <a:lnTo>
                    <a:pt x="235719" y="24846"/>
                  </a:lnTo>
                  <a:lnTo>
                    <a:pt x="195602" y="43249"/>
                  </a:lnTo>
                  <a:lnTo>
                    <a:pt x="158239" y="66136"/>
                  </a:lnTo>
                  <a:lnTo>
                    <a:pt x="123977" y="93160"/>
                  </a:lnTo>
                  <a:lnTo>
                    <a:pt x="93160" y="123977"/>
                  </a:lnTo>
                  <a:lnTo>
                    <a:pt x="66136" y="158239"/>
                  </a:lnTo>
                  <a:lnTo>
                    <a:pt x="43249" y="195602"/>
                  </a:lnTo>
                  <a:lnTo>
                    <a:pt x="24846" y="235719"/>
                  </a:lnTo>
                  <a:lnTo>
                    <a:pt x="11273" y="278245"/>
                  </a:lnTo>
                  <a:lnTo>
                    <a:pt x="2876" y="322833"/>
                  </a:lnTo>
                  <a:lnTo>
                    <a:pt x="0" y="369138"/>
                  </a:lnTo>
                  <a:lnTo>
                    <a:pt x="2876" y="415442"/>
                  </a:lnTo>
                  <a:lnTo>
                    <a:pt x="11273" y="460030"/>
                  </a:lnTo>
                  <a:lnTo>
                    <a:pt x="24846" y="502556"/>
                  </a:lnTo>
                  <a:lnTo>
                    <a:pt x="43249" y="542673"/>
                  </a:lnTo>
                  <a:lnTo>
                    <a:pt x="66136" y="580036"/>
                  </a:lnTo>
                  <a:lnTo>
                    <a:pt x="93160" y="614299"/>
                  </a:lnTo>
                  <a:lnTo>
                    <a:pt x="123977" y="645115"/>
                  </a:lnTo>
                  <a:lnTo>
                    <a:pt x="158239" y="672140"/>
                  </a:lnTo>
                  <a:lnTo>
                    <a:pt x="195602" y="695026"/>
                  </a:lnTo>
                  <a:lnTo>
                    <a:pt x="235719" y="713429"/>
                  </a:lnTo>
                  <a:lnTo>
                    <a:pt x="278245" y="727002"/>
                  </a:lnTo>
                  <a:lnTo>
                    <a:pt x="322833" y="735400"/>
                  </a:lnTo>
                  <a:lnTo>
                    <a:pt x="369138" y="738276"/>
                  </a:lnTo>
                  <a:lnTo>
                    <a:pt x="415442" y="735400"/>
                  </a:lnTo>
                  <a:lnTo>
                    <a:pt x="460030" y="727002"/>
                  </a:lnTo>
                  <a:lnTo>
                    <a:pt x="502556" y="713429"/>
                  </a:lnTo>
                  <a:lnTo>
                    <a:pt x="542673" y="695026"/>
                  </a:lnTo>
                  <a:lnTo>
                    <a:pt x="580036" y="672140"/>
                  </a:lnTo>
                  <a:lnTo>
                    <a:pt x="614299" y="645115"/>
                  </a:lnTo>
                  <a:lnTo>
                    <a:pt x="645115" y="614299"/>
                  </a:lnTo>
                  <a:lnTo>
                    <a:pt x="672140" y="580036"/>
                  </a:lnTo>
                  <a:lnTo>
                    <a:pt x="695026" y="542673"/>
                  </a:lnTo>
                  <a:lnTo>
                    <a:pt x="713429" y="502556"/>
                  </a:lnTo>
                  <a:lnTo>
                    <a:pt x="727002" y="460030"/>
                  </a:lnTo>
                  <a:lnTo>
                    <a:pt x="735400" y="415442"/>
                  </a:lnTo>
                  <a:lnTo>
                    <a:pt x="738276" y="369138"/>
                  </a:lnTo>
                  <a:lnTo>
                    <a:pt x="735400" y="322833"/>
                  </a:lnTo>
                  <a:lnTo>
                    <a:pt x="727002" y="278245"/>
                  </a:lnTo>
                  <a:lnTo>
                    <a:pt x="713429" y="235719"/>
                  </a:lnTo>
                  <a:lnTo>
                    <a:pt x="695026" y="195602"/>
                  </a:lnTo>
                  <a:lnTo>
                    <a:pt x="672140" y="158239"/>
                  </a:lnTo>
                  <a:lnTo>
                    <a:pt x="645115" y="123977"/>
                  </a:lnTo>
                  <a:lnTo>
                    <a:pt x="614299" y="93160"/>
                  </a:lnTo>
                  <a:lnTo>
                    <a:pt x="580036" y="66136"/>
                  </a:lnTo>
                  <a:lnTo>
                    <a:pt x="542673" y="43249"/>
                  </a:lnTo>
                  <a:lnTo>
                    <a:pt x="502556" y="24846"/>
                  </a:lnTo>
                  <a:lnTo>
                    <a:pt x="460030" y="11273"/>
                  </a:lnTo>
                  <a:lnTo>
                    <a:pt x="415442" y="2876"/>
                  </a:lnTo>
                  <a:lnTo>
                    <a:pt x="369138" y="0"/>
                  </a:lnTo>
                  <a:close/>
                </a:path>
              </a:pathLst>
            </a:custGeom>
            <a:solidFill>
              <a:srgbClr val="D1499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800" y="1974646"/>
              <a:ext cx="606072" cy="606072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1490267" y="1606589"/>
            <a:ext cx="2881630" cy="117284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1600" spc="-120">
                <a:solidFill>
                  <a:srgbClr val="D14994"/>
                </a:solidFill>
                <a:latin typeface="Arial Black"/>
                <a:cs typeface="Arial Black"/>
              </a:rPr>
              <a:t>Exercise</a:t>
            </a:r>
            <a:r>
              <a:rPr dirty="0" sz="1600" spc="-130">
                <a:solidFill>
                  <a:srgbClr val="D14994"/>
                </a:solidFill>
                <a:latin typeface="Arial Black"/>
                <a:cs typeface="Arial Black"/>
              </a:rPr>
              <a:t> </a:t>
            </a:r>
            <a:r>
              <a:rPr dirty="0" sz="1600">
                <a:solidFill>
                  <a:srgbClr val="D14994"/>
                </a:solidFill>
                <a:latin typeface="Arial Black"/>
                <a:cs typeface="Arial Black"/>
              </a:rPr>
              <a:t>and</a:t>
            </a:r>
            <a:r>
              <a:rPr dirty="0" sz="1600" spc="-150">
                <a:solidFill>
                  <a:srgbClr val="D14994"/>
                </a:solidFill>
                <a:latin typeface="Arial Black"/>
                <a:cs typeface="Arial Black"/>
              </a:rPr>
              <a:t> </a:t>
            </a:r>
            <a:r>
              <a:rPr dirty="0" sz="1600" spc="-10">
                <a:solidFill>
                  <a:srgbClr val="D14994"/>
                </a:solidFill>
                <a:latin typeface="Arial Black"/>
                <a:cs typeface="Arial Black"/>
              </a:rPr>
              <a:t>Fitness</a:t>
            </a:r>
            <a:endParaRPr sz="1600">
              <a:latin typeface="Arial Black"/>
              <a:cs typeface="Arial Black"/>
            </a:endParaRPr>
          </a:p>
          <a:p>
            <a:pPr marL="38100">
              <a:lnSpc>
                <a:spcPct val="100000"/>
              </a:lnSpc>
              <a:spcBef>
                <a:spcPts val="335"/>
              </a:spcBef>
            </a:pPr>
            <a:r>
              <a:rPr dirty="0" sz="1800">
                <a:latin typeface="Lucida Sans Unicode"/>
                <a:cs typeface="Lucida Sans Unicode"/>
              </a:rPr>
              <a:t>Personal</a:t>
            </a:r>
            <a:r>
              <a:rPr dirty="0" sz="1800" spc="17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Trainer</a:t>
            </a:r>
            <a:endParaRPr sz="1800">
              <a:latin typeface="Lucida Sans Unicode"/>
              <a:cs typeface="Lucida Sans Unicode"/>
            </a:endParaRPr>
          </a:p>
          <a:p>
            <a:pPr marL="38100" marR="5080">
              <a:lnSpc>
                <a:spcPct val="100000"/>
              </a:lnSpc>
            </a:pPr>
            <a:r>
              <a:rPr dirty="0" sz="1800">
                <a:latin typeface="Lucida Sans Unicode"/>
                <a:cs typeface="Lucida Sans Unicode"/>
              </a:rPr>
              <a:t>Group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Exercise</a:t>
            </a:r>
            <a:r>
              <a:rPr dirty="0" sz="180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Instructor </a:t>
            </a:r>
            <a:r>
              <a:rPr dirty="0" sz="1800">
                <a:latin typeface="Lucida Sans Unicode"/>
                <a:cs typeface="Lucida Sans Unicode"/>
              </a:rPr>
              <a:t>Fitness</a:t>
            </a:r>
            <a:r>
              <a:rPr dirty="0" sz="1800" spc="-90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Manager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6289189" y="1540363"/>
            <a:ext cx="5231130" cy="1395095"/>
            <a:chOff x="6289189" y="1540363"/>
            <a:chExt cx="5231130" cy="1395095"/>
          </a:xfrm>
        </p:grpSpPr>
        <p:sp>
          <p:nvSpPr>
            <p:cNvPr id="9" name="object 9" descr=""/>
            <p:cNvSpPr/>
            <p:nvPr/>
          </p:nvSpPr>
          <p:spPr>
            <a:xfrm>
              <a:off x="6654967" y="1556238"/>
              <a:ext cx="4849495" cy="1363345"/>
            </a:xfrm>
            <a:custGeom>
              <a:avLst/>
              <a:gdLst/>
              <a:ahLst/>
              <a:cxnLst/>
              <a:rect l="l" t="t" r="r" b="b"/>
              <a:pathLst>
                <a:path w="484949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1745" y="0"/>
                  </a:lnTo>
                  <a:lnTo>
                    <a:pt x="4667523" y="4614"/>
                  </a:lnTo>
                  <a:lnTo>
                    <a:pt x="4710160" y="17849"/>
                  </a:lnTo>
                  <a:lnTo>
                    <a:pt x="4748743" y="38790"/>
                  </a:lnTo>
                  <a:lnTo>
                    <a:pt x="4782359" y="66525"/>
                  </a:lnTo>
                  <a:lnTo>
                    <a:pt x="4810094" y="100141"/>
                  </a:lnTo>
                  <a:lnTo>
                    <a:pt x="4831036" y="138724"/>
                  </a:lnTo>
                  <a:lnTo>
                    <a:pt x="4844270" y="181361"/>
                  </a:lnTo>
                  <a:lnTo>
                    <a:pt x="4848885" y="227139"/>
                  </a:lnTo>
                  <a:lnTo>
                    <a:pt x="4848885" y="1135672"/>
                  </a:lnTo>
                  <a:lnTo>
                    <a:pt x="4844270" y="1181446"/>
                  </a:lnTo>
                  <a:lnTo>
                    <a:pt x="4831036" y="1224081"/>
                  </a:lnTo>
                  <a:lnTo>
                    <a:pt x="4810094" y="1262664"/>
                  </a:lnTo>
                  <a:lnTo>
                    <a:pt x="4782359" y="1296281"/>
                  </a:lnTo>
                  <a:lnTo>
                    <a:pt x="4748743" y="1324017"/>
                  </a:lnTo>
                  <a:lnTo>
                    <a:pt x="4710160" y="1344960"/>
                  </a:lnTo>
                  <a:lnTo>
                    <a:pt x="4667523" y="1358196"/>
                  </a:lnTo>
                  <a:lnTo>
                    <a:pt x="4621745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00AFA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289189" y="1899740"/>
              <a:ext cx="723900" cy="723900"/>
            </a:xfrm>
            <a:custGeom>
              <a:avLst/>
              <a:gdLst/>
              <a:ahLst/>
              <a:cxnLst/>
              <a:rect l="l" t="t" r="r" b="b"/>
              <a:pathLst>
                <a:path w="723900" h="723900">
                  <a:moveTo>
                    <a:pt x="361835" y="0"/>
                  </a:moveTo>
                  <a:lnTo>
                    <a:pt x="312737" y="3303"/>
                  </a:lnTo>
                  <a:lnTo>
                    <a:pt x="265646" y="12925"/>
                  </a:lnTo>
                  <a:lnTo>
                    <a:pt x="220993" y="28435"/>
                  </a:lnTo>
                  <a:lnTo>
                    <a:pt x="179211" y="49401"/>
                  </a:lnTo>
                  <a:lnTo>
                    <a:pt x="140729" y="75393"/>
                  </a:lnTo>
                  <a:lnTo>
                    <a:pt x="105979" y="105979"/>
                  </a:lnTo>
                  <a:lnTo>
                    <a:pt x="75393" y="140729"/>
                  </a:lnTo>
                  <a:lnTo>
                    <a:pt x="49401" y="179211"/>
                  </a:lnTo>
                  <a:lnTo>
                    <a:pt x="28435" y="220993"/>
                  </a:lnTo>
                  <a:lnTo>
                    <a:pt x="12925" y="265646"/>
                  </a:lnTo>
                  <a:lnTo>
                    <a:pt x="3303" y="312737"/>
                  </a:lnTo>
                  <a:lnTo>
                    <a:pt x="0" y="361835"/>
                  </a:lnTo>
                  <a:lnTo>
                    <a:pt x="3303" y="410934"/>
                  </a:lnTo>
                  <a:lnTo>
                    <a:pt x="12925" y="458025"/>
                  </a:lnTo>
                  <a:lnTo>
                    <a:pt x="28435" y="502677"/>
                  </a:lnTo>
                  <a:lnTo>
                    <a:pt x="49401" y="544460"/>
                  </a:lnTo>
                  <a:lnTo>
                    <a:pt x="75393" y="582941"/>
                  </a:lnTo>
                  <a:lnTo>
                    <a:pt x="105979" y="617691"/>
                  </a:lnTo>
                  <a:lnTo>
                    <a:pt x="140729" y="648277"/>
                  </a:lnTo>
                  <a:lnTo>
                    <a:pt x="179211" y="674269"/>
                  </a:lnTo>
                  <a:lnTo>
                    <a:pt x="220993" y="695236"/>
                  </a:lnTo>
                  <a:lnTo>
                    <a:pt x="265646" y="710746"/>
                  </a:lnTo>
                  <a:lnTo>
                    <a:pt x="312737" y="720368"/>
                  </a:lnTo>
                  <a:lnTo>
                    <a:pt x="361835" y="723671"/>
                  </a:lnTo>
                  <a:lnTo>
                    <a:pt x="410937" y="720368"/>
                  </a:lnTo>
                  <a:lnTo>
                    <a:pt x="458030" y="710746"/>
                  </a:lnTo>
                  <a:lnTo>
                    <a:pt x="502685" y="695236"/>
                  </a:lnTo>
                  <a:lnTo>
                    <a:pt x="544469" y="674269"/>
                  </a:lnTo>
                  <a:lnTo>
                    <a:pt x="582952" y="648277"/>
                  </a:lnTo>
                  <a:lnTo>
                    <a:pt x="617702" y="617691"/>
                  </a:lnTo>
                  <a:lnTo>
                    <a:pt x="648289" y="582941"/>
                  </a:lnTo>
                  <a:lnTo>
                    <a:pt x="674282" y="544460"/>
                  </a:lnTo>
                  <a:lnTo>
                    <a:pt x="695248" y="502677"/>
                  </a:lnTo>
                  <a:lnTo>
                    <a:pt x="710758" y="458025"/>
                  </a:lnTo>
                  <a:lnTo>
                    <a:pt x="720380" y="410934"/>
                  </a:lnTo>
                  <a:lnTo>
                    <a:pt x="723684" y="361835"/>
                  </a:lnTo>
                  <a:lnTo>
                    <a:pt x="720380" y="312737"/>
                  </a:lnTo>
                  <a:lnTo>
                    <a:pt x="710758" y="265646"/>
                  </a:lnTo>
                  <a:lnTo>
                    <a:pt x="695248" y="220993"/>
                  </a:lnTo>
                  <a:lnTo>
                    <a:pt x="674282" y="179211"/>
                  </a:lnTo>
                  <a:lnTo>
                    <a:pt x="648289" y="140729"/>
                  </a:lnTo>
                  <a:lnTo>
                    <a:pt x="617702" y="105979"/>
                  </a:lnTo>
                  <a:lnTo>
                    <a:pt x="582952" y="75393"/>
                  </a:lnTo>
                  <a:lnTo>
                    <a:pt x="544469" y="49401"/>
                  </a:lnTo>
                  <a:lnTo>
                    <a:pt x="502685" y="28435"/>
                  </a:lnTo>
                  <a:lnTo>
                    <a:pt x="458030" y="12925"/>
                  </a:lnTo>
                  <a:lnTo>
                    <a:pt x="410937" y="3303"/>
                  </a:lnTo>
                  <a:lnTo>
                    <a:pt x="361835" y="0"/>
                  </a:lnTo>
                  <a:close/>
                </a:path>
              </a:pathLst>
            </a:custGeom>
            <a:solidFill>
              <a:srgbClr val="00AFA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3987" y="1971789"/>
              <a:ext cx="594086" cy="59408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7131591" y="1674022"/>
            <a:ext cx="3291840" cy="11328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57150" marR="5080" indent="-45085">
              <a:lnSpc>
                <a:spcPct val="104500"/>
              </a:lnSpc>
              <a:spcBef>
                <a:spcPts val="160"/>
              </a:spcBef>
            </a:pPr>
            <a:r>
              <a:rPr dirty="0" sz="1600" spc="-105">
                <a:solidFill>
                  <a:srgbClr val="00AFAC"/>
                </a:solidFill>
                <a:latin typeface="Arial Black"/>
                <a:cs typeface="Arial Black"/>
              </a:rPr>
              <a:t>Leisure</a:t>
            </a:r>
            <a:r>
              <a:rPr dirty="0" sz="1600" spc="-130">
                <a:solidFill>
                  <a:srgbClr val="00AFAC"/>
                </a:solidFill>
                <a:latin typeface="Arial Black"/>
                <a:cs typeface="Arial Black"/>
              </a:rPr>
              <a:t> </a:t>
            </a:r>
            <a:r>
              <a:rPr dirty="0" sz="1600" spc="-10">
                <a:solidFill>
                  <a:srgbClr val="00AFAC"/>
                </a:solidFill>
                <a:latin typeface="Arial Black"/>
                <a:cs typeface="Arial Black"/>
              </a:rPr>
              <a:t>Operations </a:t>
            </a:r>
            <a:r>
              <a:rPr dirty="0" sz="1800">
                <a:latin typeface="Lucida Sans Unicode"/>
                <a:cs typeface="Lucida Sans Unicode"/>
              </a:rPr>
              <a:t>Recreation/Leisure</a:t>
            </a:r>
            <a:r>
              <a:rPr dirty="0" sz="1800" spc="12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Assistant </a:t>
            </a:r>
            <a:r>
              <a:rPr dirty="0" sz="1800" spc="50">
                <a:latin typeface="Lucida Sans Unicode"/>
                <a:cs typeface="Lucida Sans Unicode"/>
              </a:rPr>
              <a:t>Swimming</a:t>
            </a:r>
            <a:r>
              <a:rPr dirty="0" sz="1800" spc="-85">
                <a:latin typeface="Lucida Sans Unicode"/>
                <a:cs typeface="Lucida Sans Unicode"/>
              </a:rPr>
              <a:t> </a:t>
            </a:r>
            <a:r>
              <a:rPr dirty="0" sz="1800" spc="40">
                <a:latin typeface="Lucida Sans Unicode"/>
                <a:cs typeface="Lucida Sans Unicode"/>
              </a:rPr>
              <a:t>Teacher</a:t>
            </a:r>
            <a:endParaRPr sz="1800">
              <a:latin typeface="Lucida Sans Unicode"/>
              <a:cs typeface="Lucida Sans Unicode"/>
            </a:endParaRPr>
          </a:p>
          <a:p>
            <a:pPr marL="57150">
              <a:lnSpc>
                <a:spcPct val="100000"/>
              </a:lnSpc>
            </a:pPr>
            <a:r>
              <a:rPr dirty="0" sz="1800" spc="-10">
                <a:latin typeface="Lucida Sans Unicode"/>
                <a:cs typeface="Lucida Sans Unicode"/>
              </a:rPr>
              <a:t>Leisure</a:t>
            </a:r>
            <a:r>
              <a:rPr dirty="0" sz="1800" spc="4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Operations</a:t>
            </a:r>
            <a:r>
              <a:rPr dirty="0" sz="1800" spc="35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Manager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628699" y="3061432"/>
            <a:ext cx="5238750" cy="1395095"/>
            <a:chOff x="628699" y="3061432"/>
            <a:chExt cx="5238750" cy="1395095"/>
          </a:xfrm>
        </p:grpSpPr>
        <p:sp>
          <p:nvSpPr>
            <p:cNvPr id="14" name="object 14" descr=""/>
            <p:cNvSpPr/>
            <p:nvPr/>
          </p:nvSpPr>
          <p:spPr>
            <a:xfrm>
              <a:off x="1002634" y="3077307"/>
              <a:ext cx="4849495" cy="1363345"/>
            </a:xfrm>
            <a:custGeom>
              <a:avLst/>
              <a:gdLst/>
              <a:ahLst/>
              <a:cxnLst/>
              <a:rect l="l" t="t" r="r" b="b"/>
              <a:pathLst>
                <a:path w="484949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1745" y="0"/>
                  </a:lnTo>
                  <a:lnTo>
                    <a:pt x="4667523" y="4614"/>
                  </a:lnTo>
                  <a:lnTo>
                    <a:pt x="4710160" y="17849"/>
                  </a:lnTo>
                  <a:lnTo>
                    <a:pt x="4748743" y="38790"/>
                  </a:lnTo>
                  <a:lnTo>
                    <a:pt x="4782359" y="66525"/>
                  </a:lnTo>
                  <a:lnTo>
                    <a:pt x="4810094" y="100141"/>
                  </a:lnTo>
                  <a:lnTo>
                    <a:pt x="4831036" y="138724"/>
                  </a:lnTo>
                  <a:lnTo>
                    <a:pt x="4844270" y="181361"/>
                  </a:lnTo>
                  <a:lnTo>
                    <a:pt x="4848885" y="227139"/>
                  </a:lnTo>
                  <a:lnTo>
                    <a:pt x="4848885" y="1135672"/>
                  </a:lnTo>
                  <a:lnTo>
                    <a:pt x="4844270" y="1181446"/>
                  </a:lnTo>
                  <a:lnTo>
                    <a:pt x="4831036" y="1224081"/>
                  </a:lnTo>
                  <a:lnTo>
                    <a:pt x="4810094" y="1262664"/>
                  </a:lnTo>
                  <a:lnTo>
                    <a:pt x="4782359" y="1296281"/>
                  </a:lnTo>
                  <a:lnTo>
                    <a:pt x="4748743" y="1324017"/>
                  </a:lnTo>
                  <a:lnTo>
                    <a:pt x="4710160" y="1344960"/>
                  </a:lnTo>
                  <a:lnTo>
                    <a:pt x="4667523" y="1358196"/>
                  </a:lnTo>
                  <a:lnTo>
                    <a:pt x="4621745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AEB7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28699" y="3389572"/>
              <a:ext cx="738505" cy="738505"/>
            </a:xfrm>
            <a:custGeom>
              <a:avLst/>
              <a:gdLst/>
              <a:ahLst/>
              <a:cxnLst/>
              <a:rect l="l" t="t" r="r" b="b"/>
              <a:pathLst>
                <a:path w="738505" h="738504">
                  <a:moveTo>
                    <a:pt x="369138" y="0"/>
                  </a:moveTo>
                  <a:lnTo>
                    <a:pt x="322833" y="2876"/>
                  </a:lnTo>
                  <a:lnTo>
                    <a:pt x="278245" y="11273"/>
                  </a:lnTo>
                  <a:lnTo>
                    <a:pt x="235719" y="24846"/>
                  </a:lnTo>
                  <a:lnTo>
                    <a:pt x="195602" y="43249"/>
                  </a:lnTo>
                  <a:lnTo>
                    <a:pt x="158239" y="66136"/>
                  </a:lnTo>
                  <a:lnTo>
                    <a:pt x="123977" y="93160"/>
                  </a:lnTo>
                  <a:lnTo>
                    <a:pt x="93160" y="123977"/>
                  </a:lnTo>
                  <a:lnTo>
                    <a:pt x="66136" y="158239"/>
                  </a:lnTo>
                  <a:lnTo>
                    <a:pt x="43249" y="195602"/>
                  </a:lnTo>
                  <a:lnTo>
                    <a:pt x="24846" y="235719"/>
                  </a:lnTo>
                  <a:lnTo>
                    <a:pt x="11273" y="278245"/>
                  </a:lnTo>
                  <a:lnTo>
                    <a:pt x="2876" y="322833"/>
                  </a:lnTo>
                  <a:lnTo>
                    <a:pt x="0" y="369138"/>
                  </a:lnTo>
                  <a:lnTo>
                    <a:pt x="2876" y="415442"/>
                  </a:lnTo>
                  <a:lnTo>
                    <a:pt x="11273" y="460030"/>
                  </a:lnTo>
                  <a:lnTo>
                    <a:pt x="24846" y="502556"/>
                  </a:lnTo>
                  <a:lnTo>
                    <a:pt x="43249" y="542673"/>
                  </a:lnTo>
                  <a:lnTo>
                    <a:pt x="66136" y="580036"/>
                  </a:lnTo>
                  <a:lnTo>
                    <a:pt x="93160" y="614299"/>
                  </a:lnTo>
                  <a:lnTo>
                    <a:pt x="123977" y="645115"/>
                  </a:lnTo>
                  <a:lnTo>
                    <a:pt x="158239" y="672140"/>
                  </a:lnTo>
                  <a:lnTo>
                    <a:pt x="195602" y="695026"/>
                  </a:lnTo>
                  <a:lnTo>
                    <a:pt x="235719" y="713429"/>
                  </a:lnTo>
                  <a:lnTo>
                    <a:pt x="278245" y="727002"/>
                  </a:lnTo>
                  <a:lnTo>
                    <a:pt x="322833" y="735400"/>
                  </a:lnTo>
                  <a:lnTo>
                    <a:pt x="369138" y="738276"/>
                  </a:lnTo>
                  <a:lnTo>
                    <a:pt x="415442" y="735400"/>
                  </a:lnTo>
                  <a:lnTo>
                    <a:pt x="460030" y="727002"/>
                  </a:lnTo>
                  <a:lnTo>
                    <a:pt x="502556" y="713429"/>
                  </a:lnTo>
                  <a:lnTo>
                    <a:pt x="542673" y="695026"/>
                  </a:lnTo>
                  <a:lnTo>
                    <a:pt x="580036" y="672140"/>
                  </a:lnTo>
                  <a:lnTo>
                    <a:pt x="614299" y="645115"/>
                  </a:lnTo>
                  <a:lnTo>
                    <a:pt x="645115" y="614299"/>
                  </a:lnTo>
                  <a:lnTo>
                    <a:pt x="672140" y="580036"/>
                  </a:lnTo>
                  <a:lnTo>
                    <a:pt x="695026" y="542673"/>
                  </a:lnTo>
                  <a:lnTo>
                    <a:pt x="713429" y="502556"/>
                  </a:lnTo>
                  <a:lnTo>
                    <a:pt x="727002" y="460030"/>
                  </a:lnTo>
                  <a:lnTo>
                    <a:pt x="735400" y="415442"/>
                  </a:lnTo>
                  <a:lnTo>
                    <a:pt x="738276" y="369138"/>
                  </a:lnTo>
                  <a:lnTo>
                    <a:pt x="735400" y="322833"/>
                  </a:lnTo>
                  <a:lnTo>
                    <a:pt x="727002" y="278245"/>
                  </a:lnTo>
                  <a:lnTo>
                    <a:pt x="713429" y="235719"/>
                  </a:lnTo>
                  <a:lnTo>
                    <a:pt x="695026" y="195602"/>
                  </a:lnTo>
                  <a:lnTo>
                    <a:pt x="672140" y="158239"/>
                  </a:lnTo>
                  <a:lnTo>
                    <a:pt x="645115" y="123977"/>
                  </a:lnTo>
                  <a:lnTo>
                    <a:pt x="614299" y="93160"/>
                  </a:lnTo>
                  <a:lnTo>
                    <a:pt x="580036" y="66136"/>
                  </a:lnTo>
                  <a:lnTo>
                    <a:pt x="542673" y="43249"/>
                  </a:lnTo>
                  <a:lnTo>
                    <a:pt x="502556" y="24846"/>
                  </a:lnTo>
                  <a:lnTo>
                    <a:pt x="460030" y="11273"/>
                  </a:lnTo>
                  <a:lnTo>
                    <a:pt x="415442" y="2876"/>
                  </a:lnTo>
                  <a:lnTo>
                    <a:pt x="369138" y="0"/>
                  </a:lnTo>
                  <a:close/>
                </a:path>
              </a:pathLst>
            </a:custGeom>
            <a:solidFill>
              <a:srgbClr val="AEB7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039" y="3436361"/>
              <a:ext cx="606075" cy="606075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1558777" y="3112441"/>
            <a:ext cx="3863975" cy="121729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dirty="0" sz="1600" spc="-55">
                <a:solidFill>
                  <a:srgbClr val="AEB700"/>
                </a:solidFill>
                <a:latin typeface="Arial Black"/>
                <a:cs typeface="Arial Black"/>
              </a:rPr>
              <a:t>Performance</a:t>
            </a:r>
            <a:r>
              <a:rPr dirty="0" sz="1600" spc="-75">
                <a:solidFill>
                  <a:srgbClr val="AEB700"/>
                </a:solidFill>
                <a:latin typeface="Arial Black"/>
                <a:cs typeface="Arial Black"/>
              </a:rPr>
              <a:t> </a:t>
            </a:r>
            <a:r>
              <a:rPr dirty="0" sz="1600" spc="-20">
                <a:solidFill>
                  <a:srgbClr val="AEB700"/>
                </a:solidFill>
                <a:latin typeface="Arial Black"/>
                <a:cs typeface="Arial Black"/>
              </a:rPr>
              <a:t>Sport</a:t>
            </a:r>
            <a:endParaRPr sz="1600">
              <a:latin typeface="Arial Black"/>
              <a:cs typeface="Arial Black"/>
            </a:endParaRPr>
          </a:p>
          <a:p>
            <a:pPr marL="16510" marR="5080">
              <a:lnSpc>
                <a:spcPct val="100000"/>
              </a:lnSpc>
              <a:spcBef>
                <a:spcPts val="520"/>
              </a:spcBef>
            </a:pPr>
            <a:r>
              <a:rPr dirty="0" sz="1800" spc="-10">
                <a:latin typeface="Lucida Sans Unicode"/>
                <a:cs typeface="Lucida Sans Unicode"/>
              </a:rPr>
              <a:t>High</a:t>
            </a:r>
            <a:r>
              <a:rPr dirty="0" sz="1800" spc="-85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Performance</a:t>
            </a:r>
            <a:r>
              <a:rPr dirty="0" sz="1800" spc="-8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Coach </a:t>
            </a:r>
            <a:r>
              <a:rPr dirty="0" sz="1800">
                <a:latin typeface="Lucida Sans Unicode"/>
                <a:cs typeface="Lucida Sans Unicode"/>
              </a:rPr>
              <a:t>Strength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5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Conditioning</a:t>
            </a:r>
            <a:r>
              <a:rPr dirty="0" sz="1800" spc="5">
                <a:latin typeface="Lucida Sans Unicode"/>
                <a:cs typeface="Lucida Sans Unicode"/>
              </a:rPr>
              <a:t> </a:t>
            </a:r>
            <a:r>
              <a:rPr dirty="0" sz="1800" spc="95">
                <a:latin typeface="Lucida Sans Unicode"/>
                <a:cs typeface="Lucida Sans Unicode"/>
              </a:rPr>
              <a:t>Coach </a:t>
            </a:r>
            <a:r>
              <a:rPr dirty="0" sz="1800">
                <a:latin typeface="Lucida Sans Unicode"/>
                <a:cs typeface="Lucida Sans Unicode"/>
              </a:rPr>
              <a:t>Sports</a:t>
            </a:r>
            <a:r>
              <a:rPr dirty="0" sz="1800" spc="1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Scientist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653247" y="4579890"/>
            <a:ext cx="5214620" cy="1395095"/>
            <a:chOff x="653247" y="4579890"/>
            <a:chExt cx="5214620" cy="1395095"/>
          </a:xfrm>
        </p:grpSpPr>
        <p:sp>
          <p:nvSpPr>
            <p:cNvPr id="19" name="object 19" descr=""/>
            <p:cNvSpPr/>
            <p:nvPr/>
          </p:nvSpPr>
          <p:spPr>
            <a:xfrm>
              <a:off x="1002634" y="4595765"/>
              <a:ext cx="4849495" cy="1363345"/>
            </a:xfrm>
            <a:custGeom>
              <a:avLst/>
              <a:gdLst/>
              <a:ahLst/>
              <a:cxnLst/>
              <a:rect l="l" t="t" r="r" b="b"/>
              <a:pathLst>
                <a:path w="484949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1745" y="0"/>
                  </a:lnTo>
                  <a:lnTo>
                    <a:pt x="4667523" y="4614"/>
                  </a:lnTo>
                  <a:lnTo>
                    <a:pt x="4710160" y="17849"/>
                  </a:lnTo>
                  <a:lnTo>
                    <a:pt x="4748743" y="38790"/>
                  </a:lnTo>
                  <a:lnTo>
                    <a:pt x="4782359" y="66525"/>
                  </a:lnTo>
                  <a:lnTo>
                    <a:pt x="4810094" y="100141"/>
                  </a:lnTo>
                  <a:lnTo>
                    <a:pt x="4831036" y="138724"/>
                  </a:lnTo>
                  <a:lnTo>
                    <a:pt x="4844270" y="181361"/>
                  </a:lnTo>
                  <a:lnTo>
                    <a:pt x="4848885" y="227139"/>
                  </a:lnTo>
                  <a:lnTo>
                    <a:pt x="4848885" y="1135672"/>
                  </a:lnTo>
                  <a:lnTo>
                    <a:pt x="4844270" y="1181446"/>
                  </a:lnTo>
                  <a:lnTo>
                    <a:pt x="4831036" y="1224081"/>
                  </a:lnTo>
                  <a:lnTo>
                    <a:pt x="4810094" y="1262664"/>
                  </a:lnTo>
                  <a:lnTo>
                    <a:pt x="4782359" y="1296281"/>
                  </a:lnTo>
                  <a:lnTo>
                    <a:pt x="4748743" y="1324017"/>
                  </a:lnTo>
                  <a:lnTo>
                    <a:pt x="4710160" y="1344960"/>
                  </a:lnTo>
                  <a:lnTo>
                    <a:pt x="4667523" y="1358196"/>
                  </a:lnTo>
                  <a:lnTo>
                    <a:pt x="4621745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EA537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53247" y="4910641"/>
              <a:ext cx="738505" cy="738505"/>
            </a:xfrm>
            <a:custGeom>
              <a:avLst/>
              <a:gdLst/>
              <a:ahLst/>
              <a:cxnLst/>
              <a:rect l="l" t="t" r="r" b="b"/>
              <a:pathLst>
                <a:path w="738505" h="738504">
                  <a:moveTo>
                    <a:pt x="369138" y="0"/>
                  </a:moveTo>
                  <a:lnTo>
                    <a:pt x="322833" y="2876"/>
                  </a:lnTo>
                  <a:lnTo>
                    <a:pt x="278245" y="11273"/>
                  </a:lnTo>
                  <a:lnTo>
                    <a:pt x="235719" y="24846"/>
                  </a:lnTo>
                  <a:lnTo>
                    <a:pt x="195602" y="43249"/>
                  </a:lnTo>
                  <a:lnTo>
                    <a:pt x="158239" y="66136"/>
                  </a:lnTo>
                  <a:lnTo>
                    <a:pt x="123977" y="93160"/>
                  </a:lnTo>
                  <a:lnTo>
                    <a:pt x="93160" y="123977"/>
                  </a:lnTo>
                  <a:lnTo>
                    <a:pt x="66136" y="158239"/>
                  </a:lnTo>
                  <a:lnTo>
                    <a:pt x="43249" y="195602"/>
                  </a:lnTo>
                  <a:lnTo>
                    <a:pt x="24846" y="235719"/>
                  </a:lnTo>
                  <a:lnTo>
                    <a:pt x="11273" y="278245"/>
                  </a:lnTo>
                  <a:lnTo>
                    <a:pt x="2876" y="322833"/>
                  </a:lnTo>
                  <a:lnTo>
                    <a:pt x="0" y="369138"/>
                  </a:lnTo>
                  <a:lnTo>
                    <a:pt x="2876" y="415442"/>
                  </a:lnTo>
                  <a:lnTo>
                    <a:pt x="11273" y="460030"/>
                  </a:lnTo>
                  <a:lnTo>
                    <a:pt x="24846" y="502556"/>
                  </a:lnTo>
                  <a:lnTo>
                    <a:pt x="43249" y="542673"/>
                  </a:lnTo>
                  <a:lnTo>
                    <a:pt x="66136" y="580036"/>
                  </a:lnTo>
                  <a:lnTo>
                    <a:pt x="93160" y="614299"/>
                  </a:lnTo>
                  <a:lnTo>
                    <a:pt x="123977" y="645115"/>
                  </a:lnTo>
                  <a:lnTo>
                    <a:pt x="158239" y="672140"/>
                  </a:lnTo>
                  <a:lnTo>
                    <a:pt x="195602" y="695026"/>
                  </a:lnTo>
                  <a:lnTo>
                    <a:pt x="235719" y="713429"/>
                  </a:lnTo>
                  <a:lnTo>
                    <a:pt x="278245" y="727002"/>
                  </a:lnTo>
                  <a:lnTo>
                    <a:pt x="322833" y="735400"/>
                  </a:lnTo>
                  <a:lnTo>
                    <a:pt x="369138" y="738276"/>
                  </a:lnTo>
                  <a:lnTo>
                    <a:pt x="415442" y="735400"/>
                  </a:lnTo>
                  <a:lnTo>
                    <a:pt x="460030" y="727002"/>
                  </a:lnTo>
                  <a:lnTo>
                    <a:pt x="502556" y="713429"/>
                  </a:lnTo>
                  <a:lnTo>
                    <a:pt x="542673" y="695026"/>
                  </a:lnTo>
                  <a:lnTo>
                    <a:pt x="580036" y="672140"/>
                  </a:lnTo>
                  <a:lnTo>
                    <a:pt x="614299" y="645115"/>
                  </a:lnTo>
                  <a:lnTo>
                    <a:pt x="645115" y="614299"/>
                  </a:lnTo>
                  <a:lnTo>
                    <a:pt x="672140" y="580036"/>
                  </a:lnTo>
                  <a:lnTo>
                    <a:pt x="695026" y="542673"/>
                  </a:lnTo>
                  <a:lnTo>
                    <a:pt x="713429" y="502556"/>
                  </a:lnTo>
                  <a:lnTo>
                    <a:pt x="727002" y="460030"/>
                  </a:lnTo>
                  <a:lnTo>
                    <a:pt x="735400" y="415442"/>
                  </a:lnTo>
                  <a:lnTo>
                    <a:pt x="738276" y="369138"/>
                  </a:lnTo>
                  <a:lnTo>
                    <a:pt x="735400" y="322833"/>
                  </a:lnTo>
                  <a:lnTo>
                    <a:pt x="727002" y="278245"/>
                  </a:lnTo>
                  <a:lnTo>
                    <a:pt x="713429" y="235719"/>
                  </a:lnTo>
                  <a:lnTo>
                    <a:pt x="695026" y="195602"/>
                  </a:lnTo>
                  <a:lnTo>
                    <a:pt x="672140" y="158239"/>
                  </a:lnTo>
                  <a:lnTo>
                    <a:pt x="645115" y="123977"/>
                  </a:lnTo>
                  <a:lnTo>
                    <a:pt x="614299" y="93160"/>
                  </a:lnTo>
                  <a:lnTo>
                    <a:pt x="580036" y="66136"/>
                  </a:lnTo>
                  <a:lnTo>
                    <a:pt x="542673" y="43249"/>
                  </a:lnTo>
                  <a:lnTo>
                    <a:pt x="502556" y="24846"/>
                  </a:lnTo>
                  <a:lnTo>
                    <a:pt x="460030" y="11273"/>
                  </a:lnTo>
                  <a:lnTo>
                    <a:pt x="415442" y="2876"/>
                  </a:lnTo>
                  <a:lnTo>
                    <a:pt x="369138" y="0"/>
                  </a:lnTo>
                  <a:close/>
                </a:path>
              </a:pathLst>
            </a:custGeom>
            <a:solidFill>
              <a:srgbClr val="EA53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588" y="4971689"/>
              <a:ext cx="606073" cy="606074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1485200" y="4656169"/>
            <a:ext cx="3471545" cy="1186180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dirty="0" sz="1600" spc="-10">
                <a:solidFill>
                  <a:srgbClr val="EA5371"/>
                </a:solidFill>
                <a:latin typeface="Arial Black"/>
                <a:cs typeface="Arial Black"/>
              </a:rPr>
              <a:t>Community</a:t>
            </a:r>
            <a:r>
              <a:rPr dirty="0" sz="1600" spc="-110">
                <a:solidFill>
                  <a:srgbClr val="EA5371"/>
                </a:solidFill>
                <a:latin typeface="Arial Black"/>
                <a:cs typeface="Arial Black"/>
              </a:rPr>
              <a:t> </a:t>
            </a:r>
            <a:r>
              <a:rPr dirty="0" sz="1600" spc="-20">
                <a:solidFill>
                  <a:srgbClr val="EA5371"/>
                </a:solidFill>
                <a:latin typeface="Arial Black"/>
                <a:cs typeface="Arial Black"/>
              </a:rPr>
              <a:t>Sport</a:t>
            </a:r>
            <a:endParaRPr sz="1600">
              <a:latin typeface="Arial Black"/>
              <a:cs typeface="Arial Black"/>
            </a:endParaRPr>
          </a:p>
          <a:p>
            <a:pPr marL="50800" marR="1202055">
              <a:lnSpc>
                <a:spcPct val="100000"/>
              </a:lnSpc>
              <a:spcBef>
                <a:spcPts val="395"/>
              </a:spcBef>
            </a:pPr>
            <a:r>
              <a:rPr dirty="0" sz="1800">
                <a:latin typeface="Lucida Sans Unicode"/>
                <a:cs typeface="Lucida Sans Unicode"/>
              </a:rPr>
              <a:t>Sports</a:t>
            </a:r>
            <a:r>
              <a:rPr dirty="0" sz="1800" spc="1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Coach </a:t>
            </a:r>
            <a:r>
              <a:rPr dirty="0" sz="1800" spc="70">
                <a:latin typeface="Lucida Sans Unicode"/>
                <a:cs typeface="Lucida Sans Unicode"/>
              </a:rPr>
              <a:t>Coaching</a:t>
            </a:r>
            <a:r>
              <a:rPr dirty="0" sz="1800" spc="-8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Assistant</a:t>
            </a:r>
            <a:endParaRPr sz="1800">
              <a:latin typeface="Lucida Sans Unicode"/>
              <a:cs typeface="Lucida Sans Unicode"/>
            </a:endParaRPr>
          </a:p>
          <a:p>
            <a:pPr marL="50800">
              <a:lnSpc>
                <a:spcPct val="100000"/>
              </a:lnSpc>
            </a:pPr>
            <a:r>
              <a:rPr dirty="0" sz="1800">
                <a:latin typeface="Lucida Sans Unicode"/>
                <a:cs typeface="Lucida Sans Unicode"/>
              </a:rPr>
              <a:t>Sports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45">
                <a:latin typeface="Lucida Sans Unicode"/>
                <a:cs typeface="Lucida Sans Unicode"/>
              </a:rPr>
              <a:t>Development</a:t>
            </a:r>
            <a:r>
              <a:rPr dirty="0" sz="1800" spc="-65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Manager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6304927" y="3059704"/>
            <a:ext cx="5215255" cy="1395095"/>
            <a:chOff x="6304927" y="3059704"/>
            <a:chExt cx="5215255" cy="1395095"/>
          </a:xfrm>
        </p:grpSpPr>
        <p:sp>
          <p:nvSpPr>
            <p:cNvPr id="24" name="object 24" descr=""/>
            <p:cNvSpPr/>
            <p:nvPr/>
          </p:nvSpPr>
          <p:spPr>
            <a:xfrm>
              <a:off x="6653533" y="3075579"/>
              <a:ext cx="4850765" cy="1363345"/>
            </a:xfrm>
            <a:custGeom>
              <a:avLst/>
              <a:gdLst/>
              <a:ahLst/>
              <a:cxnLst/>
              <a:rect l="l" t="t" r="r" b="b"/>
              <a:pathLst>
                <a:path w="485076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3181" y="0"/>
                  </a:lnTo>
                  <a:lnTo>
                    <a:pt x="4668958" y="4614"/>
                  </a:lnTo>
                  <a:lnTo>
                    <a:pt x="4711596" y="17849"/>
                  </a:lnTo>
                  <a:lnTo>
                    <a:pt x="4750179" y="38790"/>
                  </a:lnTo>
                  <a:lnTo>
                    <a:pt x="4783794" y="66525"/>
                  </a:lnTo>
                  <a:lnTo>
                    <a:pt x="4811529" y="100141"/>
                  </a:lnTo>
                  <a:lnTo>
                    <a:pt x="4832471" y="138724"/>
                  </a:lnTo>
                  <a:lnTo>
                    <a:pt x="4845706" y="181361"/>
                  </a:lnTo>
                  <a:lnTo>
                    <a:pt x="4850320" y="227139"/>
                  </a:lnTo>
                  <a:lnTo>
                    <a:pt x="4850320" y="1135672"/>
                  </a:lnTo>
                  <a:lnTo>
                    <a:pt x="4845706" y="1181446"/>
                  </a:lnTo>
                  <a:lnTo>
                    <a:pt x="4832471" y="1224081"/>
                  </a:lnTo>
                  <a:lnTo>
                    <a:pt x="4811529" y="1262664"/>
                  </a:lnTo>
                  <a:lnTo>
                    <a:pt x="4783794" y="1296281"/>
                  </a:lnTo>
                  <a:lnTo>
                    <a:pt x="4750179" y="1324017"/>
                  </a:lnTo>
                  <a:lnTo>
                    <a:pt x="4711596" y="1344960"/>
                  </a:lnTo>
                  <a:lnTo>
                    <a:pt x="4668958" y="1358196"/>
                  </a:lnTo>
                  <a:lnTo>
                    <a:pt x="4623181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00B1D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304927" y="3388061"/>
              <a:ext cx="726440" cy="726440"/>
            </a:xfrm>
            <a:custGeom>
              <a:avLst/>
              <a:gdLst/>
              <a:ahLst/>
              <a:cxnLst/>
              <a:rect l="l" t="t" r="r" b="b"/>
              <a:pathLst>
                <a:path w="726440" h="726439">
                  <a:moveTo>
                    <a:pt x="363194" y="0"/>
                  </a:moveTo>
                  <a:lnTo>
                    <a:pt x="313911" y="3315"/>
                  </a:lnTo>
                  <a:lnTo>
                    <a:pt x="266644" y="12973"/>
                  </a:lnTo>
                  <a:lnTo>
                    <a:pt x="221824" y="28542"/>
                  </a:lnTo>
                  <a:lnTo>
                    <a:pt x="179884" y="49587"/>
                  </a:lnTo>
                  <a:lnTo>
                    <a:pt x="141258" y="75677"/>
                  </a:lnTo>
                  <a:lnTo>
                    <a:pt x="106378" y="106378"/>
                  </a:lnTo>
                  <a:lnTo>
                    <a:pt x="75677" y="141258"/>
                  </a:lnTo>
                  <a:lnTo>
                    <a:pt x="49587" y="179884"/>
                  </a:lnTo>
                  <a:lnTo>
                    <a:pt x="28542" y="221824"/>
                  </a:lnTo>
                  <a:lnTo>
                    <a:pt x="12973" y="266644"/>
                  </a:lnTo>
                  <a:lnTo>
                    <a:pt x="3315" y="313911"/>
                  </a:lnTo>
                  <a:lnTo>
                    <a:pt x="0" y="363194"/>
                  </a:lnTo>
                  <a:lnTo>
                    <a:pt x="3315" y="412477"/>
                  </a:lnTo>
                  <a:lnTo>
                    <a:pt x="12973" y="459745"/>
                  </a:lnTo>
                  <a:lnTo>
                    <a:pt x="28542" y="504565"/>
                  </a:lnTo>
                  <a:lnTo>
                    <a:pt x="49587" y="546504"/>
                  </a:lnTo>
                  <a:lnTo>
                    <a:pt x="75677" y="585130"/>
                  </a:lnTo>
                  <a:lnTo>
                    <a:pt x="106378" y="620010"/>
                  </a:lnTo>
                  <a:lnTo>
                    <a:pt x="141258" y="650712"/>
                  </a:lnTo>
                  <a:lnTo>
                    <a:pt x="179884" y="676801"/>
                  </a:lnTo>
                  <a:lnTo>
                    <a:pt x="221824" y="697847"/>
                  </a:lnTo>
                  <a:lnTo>
                    <a:pt x="266644" y="713415"/>
                  </a:lnTo>
                  <a:lnTo>
                    <a:pt x="313911" y="723073"/>
                  </a:lnTo>
                  <a:lnTo>
                    <a:pt x="363194" y="726389"/>
                  </a:lnTo>
                  <a:lnTo>
                    <a:pt x="412477" y="723073"/>
                  </a:lnTo>
                  <a:lnTo>
                    <a:pt x="459745" y="713415"/>
                  </a:lnTo>
                  <a:lnTo>
                    <a:pt x="504565" y="697847"/>
                  </a:lnTo>
                  <a:lnTo>
                    <a:pt x="546504" y="676801"/>
                  </a:lnTo>
                  <a:lnTo>
                    <a:pt x="585130" y="650712"/>
                  </a:lnTo>
                  <a:lnTo>
                    <a:pt x="620010" y="620010"/>
                  </a:lnTo>
                  <a:lnTo>
                    <a:pt x="650712" y="585130"/>
                  </a:lnTo>
                  <a:lnTo>
                    <a:pt x="676801" y="546504"/>
                  </a:lnTo>
                  <a:lnTo>
                    <a:pt x="697847" y="504565"/>
                  </a:lnTo>
                  <a:lnTo>
                    <a:pt x="713415" y="459745"/>
                  </a:lnTo>
                  <a:lnTo>
                    <a:pt x="723073" y="412477"/>
                  </a:lnTo>
                  <a:lnTo>
                    <a:pt x="726389" y="363194"/>
                  </a:lnTo>
                  <a:lnTo>
                    <a:pt x="723073" y="313911"/>
                  </a:lnTo>
                  <a:lnTo>
                    <a:pt x="713415" y="266644"/>
                  </a:lnTo>
                  <a:lnTo>
                    <a:pt x="697847" y="221824"/>
                  </a:lnTo>
                  <a:lnTo>
                    <a:pt x="676801" y="179884"/>
                  </a:lnTo>
                  <a:lnTo>
                    <a:pt x="650712" y="141258"/>
                  </a:lnTo>
                  <a:lnTo>
                    <a:pt x="620010" y="106378"/>
                  </a:lnTo>
                  <a:lnTo>
                    <a:pt x="585130" y="75677"/>
                  </a:lnTo>
                  <a:lnTo>
                    <a:pt x="546504" y="49587"/>
                  </a:lnTo>
                  <a:lnTo>
                    <a:pt x="504565" y="28542"/>
                  </a:lnTo>
                  <a:lnTo>
                    <a:pt x="459745" y="12973"/>
                  </a:lnTo>
                  <a:lnTo>
                    <a:pt x="412477" y="3315"/>
                  </a:lnTo>
                  <a:lnTo>
                    <a:pt x="363194" y="0"/>
                  </a:lnTo>
                  <a:close/>
                </a:path>
              </a:pathLst>
            </a:custGeom>
            <a:solidFill>
              <a:srgbClr val="00AED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2626" y="3442118"/>
              <a:ext cx="596313" cy="596313"/>
            </a:xfrm>
            <a:prstGeom prst="rect">
              <a:avLst/>
            </a:prstGeom>
          </p:spPr>
        </p:pic>
      </p:grpSp>
      <p:sp>
        <p:nvSpPr>
          <p:cNvPr id="27" name="object 27" descr=""/>
          <p:cNvSpPr txBox="1"/>
          <p:nvPr/>
        </p:nvSpPr>
        <p:spPr>
          <a:xfrm>
            <a:off x="7176602" y="3151681"/>
            <a:ext cx="3162300" cy="1169670"/>
          </a:xfrm>
          <a:prstGeom prst="rect">
            <a:avLst/>
          </a:prstGeom>
        </p:spPr>
        <p:txBody>
          <a:bodyPr wrap="square" lIns="0" tIns="48894" rIns="0" bIns="0" rtlCol="0" vert="horz">
            <a:spAutoFit/>
          </a:bodyPr>
          <a:lstStyle/>
          <a:p>
            <a:pPr marL="37465">
              <a:lnSpc>
                <a:spcPct val="100000"/>
              </a:lnSpc>
              <a:spcBef>
                <a:spcPts val="384"/>
              </a:spcBef>
            </a:pPr>
            <a:r>
              <a:rPr dirty="0" sz="1600" spc="-70">
                <a:solidFill>
                  <a:srgbClr val="00AED6"/>
                </a:solidFill>
                <a:latin typeface="Arial Black"/>
                <a:cs typeface="Arial Black"/>
              </a:rPr>
              <a:t>Health</a:t>
            </a:r>
            <a:r>
              <a:rPr dirty="0" sz="1600" spc="-140">
                <a:solidFill>
                  <a:srgbClr val="00AED6"/>
                </a:solidFill>
                <a:latin typeface="Arial Black"/>
                <a:cs typeface="Arial Black"/>
              </a:rPr>
              <a:t> </a:t>
            </a:r>
            <a:r>
              <a:rPr dirty="0" sz="1600">
                <a:solidFill>
                  <a:srgbClr val="00AED6"/>
                </a:solidFill>
                <a:latin typeface="Arial Black"/>
                <a:cs typeface="Arial Black"/>
              </a:rPr>
              <a:t>and</a:t>
            </a:r>
            <a:r>
              <a:rPr dirty="0" sz="1600" spc="-160">
                <a:solidFill>
                  <a:srgbClr val="00AED6"/>
                </a:solidFill>
                <a:latin typeface="Arial Black"/>
                <a:cs typeface="Arial Black"/>
              </a:rPr>
              <a:t> </a:t>
            </a:r>
            <a:r>
              <a:rPr dirty="0" sz="1600" spc="-10">
                <a:solidFill>
                  <a:srgbClr val="00AED6"/>
                </a:solidFill>
                <a:latin typeface="Arial Black"/>
                <a:cs typeface="Arial Black"/>
              </a:rPr>
              <a:t>Wellbeing</a:t>
            </a:r>
            <a:endParaRPr sz="1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1800" spc="-10">
                <a:latin typeface="Lucida Sans Unicode"/>
                <a:cs typeface="Lucida Sans Unicode"/>
              </a:rPr>
              <a:t>Exercise</a:t>
            </a:r>
            <a:r>
              <a:rPr dirty="0" sz="1800" spc="-7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Referral</a:t>
            </a:r>
            <a:endParaRPr sz="18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</a:pPr>
            <a:r>
              <a:rPr dirty="0" sz="1800">
                <a:latin typeface="Lucida Sans Unicode"/>
                <a:cs typeface="Lucida Sans Unicode"/>
              </a:rPr>
              <a:t>Health</a:t>
            </a:r>
            <a:r>
              <a:rPr dirty="0" sz="1800" spc="5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6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Wellness</a:t>
            </a:r>
            <a:r>
              <a:rPr dirty="0" sz="1800" spc="6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Coach </a:t>
            </a:r>
            <a:r>
              <a:rPr dirty="0" sz="1800" spc="55">
                <a:latin typeface="Lucida Sans Unicode"/>
                <a:cs typeface="Lucida Sans Unicode"/>
              </a:rPr>
              <a:t>Social</a:t>
            </a:r>
            <a:r>
              <a:rPr dirty="0" sz="1800" spc="-10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Prescriber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6326327" y="4580570"/>
            <a:ext cx="5193665" cy="1395095"/>
            <a:chOff x="6326327" y="4580570"/>
            <a:chExt cx="5193665" cy="1395095"/>
          </a:xfrm>
        </p:grpSpPr>
        <p:sp>
          <p:nvSpPr>
            <p:cNvPr id="29" name="object 29" descr=""/>
            <p:cNvSpPr/>
            <p:nvPr/>
          </p:nvSpPr>
          <p:spPr>
            <a:xfrm>
              <a:off x="6653533" y="4596445"/>
              <a:ext cx="4850765" cy="1363345"/>
            </a:xfrm>
            <a:custGeom>
              <a:avLst/>
              <a:gdLst/>
              <a:ahLst/>
              <a:cxnLst/>
              <a:rect l="l" t="t" r="r" b="b"/>
              <a:pathLst>
                <a:path w="4850765" h="1363345">
                  <a:moveTo>
                    <a:pt x="0" y="227139"/>
                  </a:moveTo>
                  <a:lnTo>
                    <a:pt x="4614" y="181361"/>
                  </a:lnTo>
                  <a:lnTo>
                    <a:pt x="17849" y="138724"/>
                  </a:lnTo>
                  <a:lnTo>
                    <a:pt x="38790" y="100141"/>
                  </a:lnTo>
                  <a:lnTo>
                    <a:pt x="66525" y="66525"/>
                  </a:lnTo>
                  <a:lnTo>
                    <a:pt x="100141" y="38790"/>
                  </a:lnTo>
                  <a:lnTo>
                    <a:pt x="138724" y="17849"/>
                  </a:lnTo>
                  <a:lnTo>
                    <a:pt x="181361" y="4614"/>
                  </a:lnTo>
                  <a:lnTo>
                    <a:pt x="227139" y="0"/>
                  </a:lnTo>
                  <a:lnTo>
                    <a:pt x="4623181" y="0"/>
                  </a:lnTo>
                  <a:lnTo>
                    <a:pt x="4668958" y="4614"/>
                  </a:lnTo>
                  <a:lnTo>
                    <a:pt x="4711596" y="17849"/>
                  </a:lnTo>
                  <a:lnTo>
                    <a:pt x="4750179" y="38790"/>
                  </a:lnTo>
                  <a:lnTo>
                    <a:pt x="4783794" y="66525"/>
                  </a:lnTo>
                  <a:lnTo>
                    <a:pt x="4811529" y="100141"/>
                  </a:lnTo>
                  <a:lnTo>
                    <a:pt x="4832471" y="138724"/>
                  </a:lnTo>
                  <a:lnTo>
                    <a:pt x="4845706" y="181361"/>
                  </a:lnTo>
                  <a:lnTo>
                    <a:pt x="4850320" y="227139"/>
                  </a:lnTo>
                  <a:lnTo>
                    <a:pt x="4850320" y="1135672"/>
                  </a:lnTo>
                  <a:lnTo>
                    <a:pt x="4845706" y="1181446"/>
                  </a:lnTo>
                  <a:lnTo>
                    <a:pt x="4832471" y="1224081"/>
                  </a:lnTo>
                  <a:lnTo>
                    <a:pt x="4811529" y="1262664"/>
                  </a:lnTo>
                  <a:lnTo>
                    <a:pt x="4783794" y="1296281"/>
                  </a:lnTo>
                  <a:lnTo>
                    <a:pt x="4750179" y="1324017"/>
                  </a:lnTo>
                  <a:lnTo>
                    <a:pt x="4711596" y="1344960"/>
                  </a:lnTo>
                  <a:lnTo>
                    <a:pt x="4668958" y="1358196"/>
                  </a:lnTo>
                  <a:lnTo>
                    <a:pt x="4623181" y="1362811"/>
                  </a:lnTo>
                  <a:lnTo>
                    <a:pt x="227139" y="1362811"/>
                  </a:lnTo>
                  <a:lnTo>
                    <a:pt x="181361" y="1358196"/>
                  </a:lnTo>
                  <a:lnTo>
                    <a:pt x="138724" y="1344960"/>
                  </a:lnTo>
                  <a:lnTo>
                    <a:pt x="100141" y="1324017"/>
                  </a:lnTo>
                  <a:lnTo>
                    <a:pt x="66525" y="1296281"/>
                  </a:lnTo>
                  <a:lnTo>
                    <a:pt x="38790" y="1262664"/>
                  </a:lnTo>
                  <a:lnTo>
                    <a:pt x="17849" y="1224081"/>
                  </a:lnTo>
                  <a:lnTo>
                    <a:pt x="4614" y="1181446"/>
                  </a:lnTo>
                  <a:lnTo>
                    <a:pt x="0" y="1135672"/>
                  </a:lnTo>
                  <a:lnTo>
                    <a:pt x="0" y="227139"/>
                  </a:lnTo>
                  <a:close/>
                </a:path>
              </a:pathLst>
            </a:custGeom>
            <a:ln w="3175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326327" y="4908710"/>
              <a:ext cx="738505" cy="738505"/>
            </a:xfrm>
            <a:custGeom>
              <a:avLst/>
              <a:gdLst/>
              <a:ahLst/>
              <a:cxnLst/>
              <a:rect l="l" t="t" r="r" b="b"/>
              <a:pathLst>
                <a:path w="738504" h="738504">
                  <a:moveTo>
                    <a:pt x="369138" y="0"/>
                  </a:moveTo>
                  <a:lnTo>
                    <a:pt x="322833" y="2876"/>
                  </a:lnTo>
                  <a:lnTo>
                    <a:pt x="278245" y="11273"/>
                  </a:lnTo>
                  <a:lnTo>
                    <a:pt x="235719" y="24846"/>
                  </a:lnTo>
                  <a:lnTo>
                    <a:pt x="195602" y="43249"/>
                  </a:lnTo>
                  <a:lnTo>
                    <a:pt x="158239" y="66136"/>
                  </a:lnTo>
                  <a:lnTo>
                    <a:pt x="123977" y="93160"/>
                  </a:lnTo>
                  <a:lnTo>
                    <a:pt x="93160" y="123977"/>
                  </a:lnTo>
                  <a:lnTo>
                    <a:pt x="66136" y="158239"/>
                  </a:lnTo>
                  <a:lnTo>
                    <a:pt x="43249" y="195602"/>
                  </a:lnTo>
                  <a:lnTo>
                    <a:pt x="24846" y="235719"/>
                  </a:lnTo>
                  <a:lnTo>
                    <a:pt x="11273" y="278245"/>
                  </a:lnTo>
                  <a:lnTo>
                    <a:pt x="2876" y="322833"/>
                  </a:lnTo>
                  <a:lnTo>
                    <a:pt x="0" y="369138"/>
                  </a:lnTo>
                  <a:lnTo>
                    <a:pt x="2876" y="415442"/>
                  </a:lnTo>
                  <a:lnTo>
                    <a:pt x="11273" y="460030"/>
                  </a:lnTo>
                  <a:lnTo>
                    <a:pt x="24846" y="502556"/>
                  </a:lnTo>
                  <a:lnTo>
                    <a:pt x="43249" y="542673"/>
                  </a:lnTo>
                  <a:lnTo>
                    <a:pt x="66136" y="580036"/>
                  </a:lnTo>
                  <a:lnTo>
                    <a:pt x="93160" y="614299"/>
                  </a:lnTo>
                  <a:lnTo>
                    <a:pt x="123977" y="645115"/>
                  </a:lnTo>
                  <a:lnTo>
                    <a:pt x="158239" y="672140"/>
                  </a:lnTo>
                  <a:lnTo>
                    <a:pt x="195602" y="695026"/>
                  </a:lnTo>
                  <a:lnTo>
                    <a:pt x="235719" y="713429"/>
                  </a:lnTo>
                  <a:lnTo>
                    <a:pt x="278245" y="727002"/>
                  </a:lnTo>
                  <a:lnTo>
                    <a:pt x="322833" y="735400"/>
                  </a:lnTo>
                  <a:lnTo>
                    <a:pt x="369138" y="738276"/>
                  </a:lnTo>
                  <a:lnTo>
                    <a:pt x="415442" y="735400"/>
                  </a:lnTo>
                  <a:lnTo>
                    <a:pt x="460030" y="727002"/>
                  </a:lnTo>
                  <a:lnTo>
                    <a:pt x="502556" y="713429"/>
                  </a:lnTo>
                  <a:lnTo>
                    <a:pt x="542673" y="695026"/>
                  </a:lnTo>
                  <a:lnTo>
                    <a:pt x="580036" y="672140"/>
                  </a:lnTo>
                  <a:lnTo>
                    <a:pt x="614299" y="645115"/>
                  </a:lnTo>
                  <a:lnTo>
                    <a:pt x="645115" y="614299"/>
                  </a:lnTo>
                  <a:lnTo>
                    <a:pt x="672140" y="580036"/>
                  </a:lnTo>
                  <a:lnTo>
                    <a:pt x="695026" y="542673"/>
                  </a:lnTo>
                  <a:lnTo>
                    <a:pt x="713429" y="502556"/>
                  </a:lnTo>
                  <a:lnTo>
                    <a:pt x="727002" y="460030"/>
                  </a:lnTo>
                  <a:lnTo>
                    <a:pt x="735400" y="415442"/>
                  </a:lnTo>
                  <a:lnTo>
                    <a:pt x="738276" y="369138"/>
                  </a:lnTo>
                  <a:lnTo>
                    <a:pt x="735400" y="322833"/>
                  </a:lnTo>
                  <a:lnTo>
                    <a:pt x="727002" y="278245"/>
                  </a:lnTo>
                  <a:lnTo>
                    <a:pt x="713429" y="235719"/>
                  </a:lnTo>
                  <a:lnTo>
                    <a:pt x="695026" y="195602"/>
                  </a:lnTo>
                  <a:lnTo>
                    <a:pt x="672140" y="158239"/>
                  </a:lnTo>
                  <a:lnTo>
                    <a:pt x="645115" y="123977"/>
                  </a:lnTo>
                  <a:lnTo>
                    <a:pt x="614299" y="93160"/>
                  </a:lnTo>
                  <a:lnTo>
                    <a:pt x="580036" y="66136"/>
                  </a:lnTo>
                  <a:lnTo>
                    <a:pt x="542673" y="43249"/>
                  </a:lnTo>
                  <a:lnTo>
                    <a:pt x="502556" y="24846"/>
                  </a:lnTo>
                  <a:lnTo>
                    <a:pt x="460030" y="11273"/>
                  </a:lnTo>
                  <a:lnTo>
                    <a:pt x="415442" y="2876"/>
                  </a:lnTo>
                  <a:lnTo>
                    <a:pt x="369138" y="0"/>
                  </a:lnTo>
                  <a:close/>
                </a:path>
              </a:pathLst>
            </a:custGeom>
            <a:solidFill>
              <a:srgbClr val="6AB65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2430" y="4984775"/>
              <a:ext cx="606069" cy="606067"/>
            </a:xfrm>
            <a:prstGeom prst="rect">
              <a:avLst/>
            </a:prstGeom>
          </p:spPr>
        </p:pic>
      </p:grpSp>
      <p:sp>
        <p:nvSpPr>
          <p:cNvPr id="32" name="object 32" descr=""/>
          <p:cNvSpPr txBox="1"/>
          <p:nvPr/>
        </p:nvSpPr>
        <p:spPr>
          <a:xfrm>
            <a:off x="7143753" y="4664463"/>
            <a:ext cx="3605529" cy="118364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600" spc="-45">
                <a:solidFill>
                  <a:srgbClr val="6AB651"/>
                </a:solidFill>
                <a:latin typeface="Arial Black"/>
                <a:cs typeface="Arial Black"/>
              </a:rPr>
              <a:t>Adventure</a:t>
            </a:r>
            <a:r>
              <a:rPr dirty="0" sz="1600" spc="-100">
                <a:solidFill>
                  <a:srgbClr val="6AB651"/>
                </a:solidFill>
                <a:latin typeface="Arial Black"/>
                <a:cs typeface="Arial Black"/>
              </a:rPr>
              <a:t> </a:t>
            </a:r>
            <a:r>
              <a:rPr dirty="0" sz="1600" spc="-20">
                <a:solidFill>
                  <a:srgbClr val="6AB651"/>
                </a:solidFill>
                <a:latin typeface="Arial Black"/>
                <a:cs typeface="Arial Black"/>
              </a:rPr>
              <a:t>Sport</a:t>
            </a:r>
            <a:endParaRPr sz="1600">
              <a:latin typeface="Arial Black"/>
              <a:cs typeface="Arial Black"/>
            </a:endParaRPr>
          </a:p>
          <a:p>
            <a:pPr marL="18415" marR="5080">
              <a:lnSpc>
                <a:spcPct val="100000"/>
              </a:lnSpc>
              <a:spcBef>
                <a:spcPts val="380"/>
              </a:spcBef>
            </a:pPr>
            <a:r>
              <a:rPr dirty="0" sz="1800" spc="-35">
                <a:latin typeface="Lucida Sans Unicode"/>
                <a:cs typeface="Lucida Sans Unicode"/>
              </a:rPr>
              <a:t>Multi</a:t>
            </a:r>
            <a:r>
              <a:rPr dirty="0" sz="1800" spc="-5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Activity</a:t>
            </a:r>
            <a:r>
              <a:rPr dirty="0" sz="1800" spc="-7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Outdoor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Instructor </a:t>
            </a:r>
            <a:r>
              <a:rPr dirty="0" sz="1800">
                <a:latin typeface="Lucida Sans Unicode"/>
                <a:cs typeface="Lucida Sans Unicode"/>
              </a:rPr>
              <a:t>Outdoor</a:t>
            </a:r>
            <a:r>
              <a:rPr dirty="0" sz="1800" spc="-1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Leader or</a:t>
            </a:r>
            <a:r>
              <a:rPr dirty="0" sz="1800" spc="25">
                <a:latin typeface="Lucida Sans Unicode"/>
                <a:cs typeface="Lucida Sans Unicode"/>
              </a:rPr>
              <a:t> </a:t>
            </a:r>
            <a:r>
              <a:rPr dirty="0" sz="1800" spc="-20">
                <a:latin typeface="Lucida Sans Unicode"/>
                <a:cs typeface="Lucida Sans Unicode"/>
              </a:rPr>
              <a:t>Guide </a:t>
            </a:r>
            <a:r>
              <a:rPr dirty="0" sz="1800">
                <a:latin typeface="Lucida Sans Unicode"/>
                <a:cs typeface="Lucida Sans Unicode"/>
              </a:rPr>
              <a:t>Outdoor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Youth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Worker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11120175" y="6056335"/>
            <a:ext cx="318135" cy="461645"/>
            <a:chOff x="11120175" y="6056335"/>
            <a:chExt cx="318135" cy="461645"/>
          </a:xfrm>
        </p:grpSpPr>
        <p:sp>
          <p:nvSpPr>
            <p:cNvPr id="34" name="object 34" descr=""/>
            <p:cNvSpPr/>
            <p:nvPr/>
          </p:nvSpPr>
          <p:spPr>
            <a:xfrm>
              <a:off x="11120171" y="6056337"/>
              <a:ext cx="318135" cy="417195"/>
            </a:xfrm>
            <a:custGeom>
              <a:avLst/>
              <a:gdLst/>
              <a:ahLst/>
              <a:cxnLst/>
              <a:rect l="l" t="t" r="r" b="b"/>
              <a:pathLst>
                <a:path w="318134" h="417195">
                  <a:moveTo>
                    <a:pt x="227482" y="11074"/>
                  </a:moveTo>
                  <a:lnTo>
                    <a:pt x="221919" y="8991"/>
                  </a:lnTo>
                  <a:lnTo>
                    <a:pt x="215887" y="7124"/>
                  </a:lnTo>
                  <a:lnTo>
                    <a:pt x="209359" y="5575"/>
                  </a:lnTo>
                  <a:lnTo>
                    <a:pt x="202133" y="14008"/>
                  </a:lnTo>
                  <a:lnTo>
                    <a:pt x="197840" y="18745"/>
                  </a:lnTo>
                  <a:lnTo>
                    <a:pt x="193065" y="21767"/>
                  </a:lnTo>
                  <a:lnTo>
                    <a:pt x="185928" y="23101"/>
                  </a:lnTo>
                  <a:lnTo>
                    <a:pt x="174536" y="22745"/>
                  </a:lnTo>
                  <a:lnTo>
                    <a:pt x="172745" y="431"/>
                  </a:lnTo>
                  <a:lnTo>
                    <a:pt x="163893" y="12"/>
                  </a:lnTo>
                  <a:lnTo>
                    <a:pt x="159346" y="0"/>
                  </a:lnTo>
                  <a:lnTo>
                    <a:pt x="154178" y="12"/>
                  </a:lnTo>
                  <a:lnTo>
                    <a:pt x="145326" y="431"/>
                  </a:lnTo>
                  <a:lnTo>
                    <a:pt x="143548" y="22745"/>
                  </a:lnTo>
                  <a:lnTo>
                    <a:pt x="132143" y="23101"/>
                  </a:lnTo>
                  <a:lnTo>
                    <a:pt x="125006" y="21767"/>
                  </a:lnTo>
                  <a:lnTo>
                    <a:pt x="120243" y="18745"/>
                  </a:lnTo>
                  <a:lnTo>
                    <a:pt x="108712" y="5575"/>
                  </a:lnTo>
                  <a:lnTo>
                    <a:pt x="102196" y="7124"/>
                  </a:lnTo>
                  <a:lnTo>
                    <a:pt x="96151" y="8991"/>
                  </a:lnTo>
                  <a:lnTo>
                    <a:pt x="90601" y="11074"/>
                  </a:lnTo>
                  <a:lnTo>
                    <a:pt x="113944" y="44602"/>
                  </a:lnTo>
                  <a:lnTo>
                    <a:pt x="147243" y="38303"/>
                  </a:lnTo>
                  <a:lnTo>
                    <a:pt x="152882" y="37795"/>
                  </a:lnTo>
                  <a:lnTo>
                    <a:pt x="158534" y="37820"/>
                  </a:lnTo>
                  <a:lnTo>
                    <a:pt x="165188" y="37795"/>
                  </a:lnTo>
                  <a:lnTo>
                    <a:pt x="170827" y="38303"/>
                  </a:lnTo>
                  <a:lnTo>
                    <a:pt x="204127" y="44602"/>
                  </a:lnTo>
                  <a:lnTo>
                    <a:pt x="208876" y="37795"/>
                  </a:lnTo>
                  <a:lnTo>
                    <a:pt x="219100" y="23101"/>
                  </a:lnTo>
                  <a:lnTo>
                    <a:pt x="227482" y="11074"/>
                  </a:lnTo>
                  <a:close/>
                </a:path>
                <a:path w="318134" h="417195">
                  <a:moveTo>
                    <a:pt x="288988" y="390499"/>
                  </a:moveTo>
                  <a:lnTo>
                    <a:pt x="42697" y="248386"/>
                  </a:lnTo>
                  <a:lnTo>
                    <a:pt x="10756" y="227177"/>
                  </a:lnTo>
                  <a:lnTo>
                    <a:pt x="1701" y="218821"/>
                  </a:lnTo>
                  <a:lnTo>
                    <a:pt x="0" y="219456"/>
                  </a:lnTo>
                  <a:lnTo>
                    <a:pt x="0" y="246595"/>
                  </a:lnTo>
                  <a:lnTo>
                    <a:pt x="876" y="256616"/>
                  </a:lnTo>
                  <a:lnTo>
                    <a:pt x="245071" y="416585"/>
                  </a:lnTo>
                  <a:lnTo>
                    <a:pt x="245452" y="416585"/>
                  </a:lnTo>
                  <a:lnTo>
                    <a:pt x="288988" y="391464"/>
                  </a:lnTo>
                  <a:lnTo>
                    <a:pt x="288988" y="390499"/>
                  </a:lnTo>
                  <a:close/>
                </a:path>
                <a:path w="318134" h="417195">
                  <a:moveTo>
                    <a:pt x="318071" y="307987"/>
                  </a:moveTo>
                  <a:lnTo>
                    <a:pt x="317881" y="307657"/>
                  </a:lnTo>
                  <a:lnTo>
                    <a:pt x="49098" y="152628"/>
                  </a:lnTo>
                  <a:lnTo>
                    <a:pt x="10756" y="127660"/>
                  </a:lnTo>
                  <a:lnTo>
                    <a:pt x="2628" y="120332"/>
                  </a:lnTo>
                  <a:lnTo>
                    <a:pt x="1701" y="119303"/>
                  </a:lnTo>
                  <a:lnTo>
                    <a:pt x="0" y="119926"/>
                  </a:lnTo>
                  <a:lnTo>
                    <a:pt x="0" y="147078"/>
                  </a:lnTo>
                  <a:lnTo>
                    <a:pt x="876" y="157099"/>
                  </a:lnTo>
                  <a:lnTo>
                    <a:pt x="315506" y="357720"/>
                  </a:lnTo>
                  <a:lnTo>
                    <a:pt x="316255" y="357416"/>
                  </a:lnTo>
                  <a:lnTo>
                    <a:pt x="317627" y="351040"/>
                  </a:lnTo>
                  <a:lnTo>
                    <a:pt x="318071" y="346113"/>
                  </a:lnTo>
                  <a:lnTo>
                    <a:pt x="318071" y="307987"/>
                  </a:lnTo>
                  <a:close/>
                </a:path>
                <a:path w="318134" h="417195">
                  <a:moveTo>
                    <a:pt x="318071" y="66433"/>
                  </a:moveTo>
                  <a:lnTo>
                    <a:pt x="318058" y="28003"/>
                  </a:lnTo>
                  <a:lnTo>
                    <a:pt x="317169" y="26771"/>
                  </a:lnTo>
                  <a:lnTo>
                    <a:pt x="314515" y="25882"/>
                  </a:lnTo>
                  <a:lnTo>
                    <a:pt x="313042" y="26339"/>
                  </a:lnTo>
                  <a:lnTo>
                    <a:pt x="306095" y="34861"/>
                  </a:lnTo>
                  <a:lnTo>
                    <a:pt x="266471" y="61163"/>
                  </a:lnTo>
                  <a:lnTo>
                    <a:pt x="236181" y="66433"/>
                  </a:lnTo>
                  <a:lnTo>
                    <a:pt x="224942" y="65976"/>
                  </a:lnTo>
                  <a:lnTo>
                    <a:pt x="211340" y="64223"/>
                  </a:lnTo>
                  <a:lnTo>
                    <a:pt x="170688" y="56540"/>
                  </a:lnTo>
                  <a:lnTo>
                    <a:pt x="165430" y="56083"/>
                  </a:lnTo>
                  <a:lnTo>
                    <a:pt x="164985" y="56032"/>
                  </a:lnTo>
                  <a:lnTo>
                    <a:pt x="161937" y="56070"/>
                  </a:lnTo>
                  <a:lnTo>
                    <a:pt x="153085" y="56032"/>
                  </a:lnTo>
                  <a:lnTo>
                    <a:pt x="147383" y="56540"/>
                  </a:lnTo>
                  <a:lnTo>
                    <a:pt x="106756" y="64223"/>
                  </a:lnTo>
                  <a:lnTo>
                    <a:pt x="93141" y="65976"/>
                  </a:lnTo>
                  <a:lnTo>
                    <a:pt x="81889" y="66433"/>
                  </a:lnTo>
                  <a:lnTo>
                    <a:pt x="73152" y="66065"/>
                  </a:lnTo>
                  <a:lnTo>
                    <a:pt x="23774" y="45821"/>
                  </a:lnTo>
                  <a:lnTo>
                    <a:pt x="5029" y="26339"/>
                  </a:lnTo>
                  <a:lnTo>
                    <a:pt x="3568" y="25882"/>
                  </a:lnTo>
                  <a:lnTo>
                    <a:pt x="914" y="26771"/>
                  </a:lnTo>
                  <a:lnTo>
                    <a:pt x="25" y="28003"/>
                  </a:lnTo>
                  <a:lnTo>
                    <a:pt x="88" y="54622"/>
                  </a:lnTo>
                  <a:lnTo>
                    <a:pt x="24193" y="88252"/>
                  </a:lnTo>
                  <a:lnTo>
                    <a:pt x="155651" y="165773"/>
                  </a:lnTo>
                  <a:lnTo>
                    <a:pt x="158953" y="166751"/>
                  </a:lnTo>
                  <a:lnTo>
                    <a:pt x="161264" y="166420"/>
                  </a:lnTo>
                  <a:lnTo>
                    <a:pt x="276910" y="99568"/>
                  </a:lnTo>
                  <a:lnTo>
                    <a:pt x="277444" y="99885"/>
                  </a:lnTo>
                  <a:lnTo>
                    <a:pt x="277444" y="235826"/>
                  </a:lnTo>
                  <a:lnTo>
                    <a:pt x="277622" y="236156"/>
                  </a:lnTo>
                  <a:lnTo>
                    <a:pt x="317233" y="259016"/>
                  </a:lnTo>
                  <a:lnTo>
                    <a:pt x="318071" y="258533"/>
                  </a:lnTo>
                  <a:lnTo>
                    <a:pt x="318071" y="99568"/>
                  </a:lnTo>
                  <a:lnTo>
                    <a:pt x="318071" y="66433"/>
                  </a:lnTo>
                  <a:close/>
                </a:path>
              </a:pathLst>
            </a:custGeom>
            <a:solidFill>
              <a:srgbClr val="12306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20175" y="6374667"/>
              <a:ext cx="202750" cy="1429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7891" y="440579"/>
            <a:ext cx="10874375" cy="1671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474345" marR="46482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dirty="0" spc="-415"/>
              <a:t> </a:t>
            </a:r>
            <a:r>
              <a:rPr dirty="0" spc="-175"/>
              <a:t>is</a:t>
            </a:r>
            <a:r>
              <a:rPr dirty="0" spc="-405"/>
              <a:t> </a:t>
            </a:r>
            <a:r>
              <a:rPr dirty="0" spc="-114"/>
              <a:t>the</a:t>
            </a:r>
            <a:r>
              <a:rPr dirty="0" spc="-409"/>
              <a:t> </a:t>
            </a:r>
            <a:r>
              <a:rPr dirty="0" spc="-165"/>
              <a:t>workforce</a:t>
            </a:r>
            <a:r>
              <a:rPr dirty="0" spc="-395"/>
              <a:t> </a:t>
            </a:r>
            <a:r>
              <a:rPr dirty="0" spc="-204"/>
              <a:t>size</a:t>
            </a:r>
            <a:r>
              <a:rPr dirty="0" spc="-409"/>
              <a:t> </a:t>
            </a:r>
            <a:r>
              <a:rPr dirty="0" spc="-125"/>
              <a:t>of</a:t>
            </a:r>
            <a:r>
              <a:rPr dirty="0" spc="-390"/>
              <a:t> </a:t>
            </a:r>
            <a:r>
              <a:rPr dirty="0" spc="-114"/>
              <a:t>the</a:t>
            </a:r>
            <a:r>
              <a:rPr dirty="0" spc="-420"/>
              <a:t> </a:t>
            </a:r>
            <a:r>
              <a:rPr dirty="0" spc="-145"/>
              <a:t>Sport</a:t>
            </a:r>
            <a:r>
              <a:rPr dirty="0" spc="-395"/>
              <a:t> </a:t>
            </a:r>
            <a:r>
              <a:rPr dirty="0" spc="-25"/>
              <a:t>and </a:t>
            </a:r>
            <a:r>
              <a:rPr dirty="0" spc="-130"/>
              <a:t>Physical</a:t>
            </a:r>
            <a:r>
              <a:rPr dirty="0" spc="-415"/>
              <a:t> </a:t>
            </a:r>
            <a:r>
              <a:rPr dirty="0" spc="-114"/>
              <a:t>Activity</a:t>
            </a:r>
            <a:r>
              <a:rPr dirty="0" spc="-450"/>
              <a:t> </a:t>
            </a:r>
            <a:r>
              <a:rPr dirty="0" spc="-204"/>
              <a:t>Sector</a:t>
            </a:r>
            <a:r>
              <a:rPr dirty="0" spc="-415"/>
              <a:t> </a:t>
            </a:r>
            <a:r>
              <a:rPr dirty="0" spc="-175"/>
              <a:t>is</a:t>
            </a:r>
            <a:r>
              <a:rPr dirty="0" spc="-415"/>
              <a:t> </a:t>
            </a:r>
            <a:r>
              <a:rPr dirty="0" spc="-75"/>
              <a:t>in</a:t>
            </a:r>
            <a:r>
              <a:rPr dirty="0" spc="-400"/>
              <a:t> </a:t>
            </a:r>
            <a:r>
              <a:rPr dirty="0" spc="-114"/>
              <a:t>the</a:t>
            </a:r>
            <a:r>
              <a:rPr dirty="0" spc="-405"/>
              <a:t> </a:t>
            </a:r>
            <a:r>
              <a:rPr dirty="0" spc="-434"/>
              <a:t>UK?</a:t>
            </a:r>
          </a:p>
          <a:p>
            <a:pPr algn="ctr">
              <a:lnSpc>
                <a:spcPct val="100000"/>
              </a:lnSpc>
            </a:pPr>
            <a:r>
              <a:rPr dirty="0" spc="55" i="1">
                <a:latin typeface="Verdana"/>
                <a:cs typeface="Verdana"/>
              </a:rPr>
              <a:t>Paid</a:t>
            </a:r>
            <a:r>
              <a:rPr dirty="0" spc="-185" i="1">
                <a:latin typeface="Verdana"/>
                <a:cs typeface="Verdana"/>
              </a:rPr>
              <a:t> </a:t>
            </a:r>
            <a:r>
              <a:rPr dirty="0" spc="50" i="1">
                <a:latin typeface="Verdana"/>
                <a:cs typeface="Verdana"/>
              </a:rPr>
              <a:t>employees</a:t>
            </a:r>
            <a:r>
              <a:rPr dirty="0" spc="-185" i="1">
                <a:latin typeface="Verdana"/>
                <a:cs typeface="Verdana"/>
              </a:rPr>
              <a:t> </a:t>
            </a:r>
            <a:r>
              <a:rPr dirty="0" spc="-10" i="1">
                <a:latin typeface="Verdana"/>
                <a:cs typeface="Verdana"/>
              </a:rPr>
              <a:t>only</a:t>
            </a:r>
            <a:r>
              <a:rPr dirty="0" spc="-204" i="1">
                <a:latin typeface="Verdana"/>
                <a:cs typeface="Verdana"/>
              </a:rPr>
              <a:t> </a:t>
            </a:r>
            <a:r>
              <a:rPr dirty="0" i="1">
                <a:latin typeface="Verdana"/>
                <a:cs typeface="Verdana"/>
              </a:rPr>
              <a:t>excluding</a:t>
            </a:r>
            <a:r>
              <a:rPr dirty="0" spc="-185" i="1">
                <a:latin typeface="Verdana"/>
                <a:cs typeface="Verdana"/>
              </a:rPr>
              <a:t> </a:t>
            </a:r>
            <a:r>
              <a:rPr dirty="0" spc="-20" i="1">
                <a:latin typeface="Verdana"/>
                <a:cs typeface="Verdana"/>
              </a:rPr>
              <a:t>volunteers</a:t>
            </a:r>
            <a:r>
              <a:rPr dirty="0" spc="-190" i="1">
                <a:latin typeface="Verdana"/>
                <a:cs typeface="Verdana"/>
              </a:rPr>
              <a:t> </a:t>
            </a:r>
            <a:r>
              <a:rPr dirty="0" spc="-20" i="1">
                <a:latin typeface="Verdana"/>
                <a:cs typeface="Verdana"/>
              </a:rPr>
              <a:t>2023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1156244" y="2762751"/>
            <a:ext cx="3971290" cy="1685289"/>
            <a:chOff x="1156244" y="2762751"/>
            <a:chExt cx="3971290" cy="1685289"/>
          </a:xfrm>
        </p:grpSpPr>
        <p:sp>
          <p:nvSpPr>
            <p:cNvPr id="5" name="object 5" descr=""/>
            <p:cNvSpPr/>
            <p:nvPr/>
          </p:nvSpPr>
          <p:spPr>
            <a:xfrm>
              <a:off x="1162594" y="2769101"/>
              <a:ext cx="3958590" cy="1672589"/>
            </a:xfrm>
            <a:custGeom>
              <a:avLst/>
              <a:gdLst/>
              <a:ahLst/>
              <a:cxnLst/>
              <a:rect l="l" t="t" r="r" b="b"/>
              <a:pathLst>
                <a:path w="3958590" h="1672589">
                  <a:moveTo>
                    <a:pt x="3679367" y="0"/>
                  </a:moveTo>
                  <a:lnTo>
                    <a:pt x="278676" y="0"/>
                  </a:lnTo>
                  <a:lnTo>
                    <a:pt x="233472" y="3647"/>
                  </a:lnTo>
                  <a:lnTo>
                    <a:pt x="190591" y="14206"/>
                  </a:lnTo>
                  <a:lnTo>
                    <a:pt x="150607" y="31104"/>
                  </a:lnTo>
                  <a:lnTo>
                    <a:pt x="114092" y="53767"/>
                  </a:lnTo>
                  <a:lnTo>
                    <a:pt x="81621" y="81621"/>
                  </a:lnTo>
                  <a:lnTo>
                    <a:pt x="53767" y="114092"/>
                  </a:lnTo>
                  <a:lnTo>
                    <a:pt x="31104" y="150607"/>
                  </a:lnTo>
                  <a:lnTo>
                    <a:pt x="14206" y="190591"/>
                  </a:lnTo>
                  <a:lnTo>
                    <a:pt x="3647" y="233472"/>
                  </a:lnTo>
                  <a:lnTo>
                    <a:pt x="0" y="278676"/>
                  </a:lnTo>
                  <a:lnTo>
                    <a:pt x="0" y="1393367"/>
                  </a:lnTo>
                  <a:lnTo>
                    <a:pt x="3647" y="1438571"/>
                  </a:lnTo>
                  <a:lnTo>
                    <a:pt x="14206" y="1481452"/>
                  </a:lnTo>
                  <a:lnTo>
                    <a:pt x="31104" y="1521436"/>
                  </a:lnTo>
                  <a:lnTo>
                    <a:pt x="53767" y="1557951"/>
                  </a:lnTo>
                  <a:lnTo>
                    <a:pt x="81621" y="1590422"/>
                  </a:lnTo>
                  <a:lnTo>
                    <a:pt x="114092" y="1618276"/>
                  </a:lnTo>
                  <a:lnTo>
                    <a:pt x="150607" y="1640939"/>
                  </a:lnTo>
                  <a:lnTo>
                    <a:pt x="190591" y="1657837"/>
                  </a:lnTo>
                  <a:lnTo>
                    <a:pt x="233472" y="1668396"/>
                  </a:lnTo>
                  <a:lnTo>
                    <a:pt x="278676" y="1672043"/>
                  </a:lnTo>
                  <a:lnTo>
                    <a:pt x="3679367" y="1672043"/>
                  </a:lnTo>
                  <a:lnTo>
                    <a:pt x="3724571" y="1668396"/>
                  </a:lnTo>
                  <a:lnTo>
                    <a:pt x="3767452" y="1657837"/>
                  </a:lnTo>
                  <a:lnTo>
                    <a:pt x="3807436" y="1640939"/>
                  </a:lnTo>
                  <a:lnTo>
                    <a:pt x="3843951" y="1618276"/>
                  </a:lnTo>
                  <a:lnTo>
                    <a:pt x="3876422" y="1590422"/>
                  </a:lnTo>
                  <a:lnTo>
                    <a:pt x="3904276" y="1557951"/>
                  </a:lnTo>
                  <a:lnTo>
                    <a:pt x="3926939" y="1521436"/>
                  </a:lnTo>
                  <a:lnTo>
                    <a:pt x="3943837" y="1481452"/>
                  </a:lnTo>
                  <a:lnTo>
                    <a:pt x="3954396" y="1438571"/>
                  </a:lnTo>
                  <a:lnTo>
                    <a:pt x="3958043" y="1393367"/>
                  </a:lnTo>
                  <a:lnTo>
                    <a:pt x="3958043" y="278676"/>
                  </a:lnTo>
                  <a:lnTo>
                    <a:pt x="3954396" y="233472"/>
                  </a:lnTo>
                  <a:lnTo>
                    <a:pt x="3943837" y="190591"/>
                  </a:lnTo>
                  <a:lnTo>
                    <a:pt x="3926939" y="150607"/>
                  </a:lnTo>
                  <a:lnTo>
                    <a:pt x="3904276" y="114092"/>
                  </a:lnTo>
                  <a:lnTo>
                    <a:pt x="3876422" y="81621"/>
                  </a:lnTo>
                  <a:lnTo>
                    <a:pt x="3843951" y="53767"/>
                  </a:lnTo>
                  <a:lnTo>
                    <a:pt x="3807436" y="31104"/>
                  </a:lnTo>
                  <a:lnTo>
                    <a:pt x="3767452" y="14206"/>
                  </a:lnTo>
                  <a:lnTo>
                    <a:pt x="3724571" y="3647"/>
                  </a:lnTo>
                  <a:lnTo>
                    <a:pt x="3679367" y="0"/>
                  </a:lnTo>
                  <a:close/>
                </a:path>
              </a:pathLst>
            </a:custGeom>
            <a:solidFill>
              <a:srgbClr val="00AE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162594" y="2769101"/>
              <a:ext cx="3958590" cy="1672589"/>
            </a:xfrm>
            <a:custGeom>
              <a:avLst/>
              <a:gdLst/>
              <a:ahLst/>
              <a:cxnLst/>
              <a:rect l="l" t="t" r="r" b="b"/>
              <a:pathLst>
                <a:path w="3958590" h="1672589">
                  <a:moveTo>
                    <a:pt x="0" y="278676"/>
                  </a:moveTo>
                  <a:lnTo>
                    <a:pt x="3647" y="233472"/>
                  </a:lnTo>
                  <a:lnTo>
                    <a:pt x="14206" y="190591"/>
                  </a:lnTo>
                  <a:lnTo>
                    <a:pt x="31104" y="150607"/>
                  </a:lnTo>
                  <a:lnTo>
                    <a:pt x="53767" y="114092"/>
                  </a:lnTo>
                  <a:lnTo>
                    <a:pt x="81621" y="81621"/>
                  </a:lnTo>
                  <a:lnTo>
                    <a:pt x="114092" y="53767"/>
                  </a:lnTo>
                  <a:lnTo>
                    <a:pt x="150607" y="31104"/>
                  </a:lnTo>
                  <a:lnTo>
                    <a:pt x="190591" y="14206"/>
                  </a:lnTo>
                  <a:lnTo>
                    <a:pt x="233472" y="3647"/>
                  </a:lnTo>
                  <a:lnTo>
                    <a:pt x="278676" y="0"/>
                  </a:lnTo>
                  <a:lnTo>
                    <a:pt x="3679367" y="0"/>
                  </a:lnTo>
                  <a:lnTo>
                    <a:pt x="3724571" y="3647"/>
                  </a:lnTo>
                  <a:lnTo>
                    <a:pt x="3767452" y="14206"/>
                  </a:lnTo>
                  <a:lnTo>
                    <a:pt x="3807436" y="31104"/>
                  </a:lnTo>
                  <a:lnTo>
                    <a:pt x="3843951" y="53767"/>
                  </a:lnTo>
                  <a:lnTo>
                    <a:pt x="3876422" y="81621"/>
                  </a:lnTo>
                  <a:lnTo>
                    <a:pt x="3904276" y="114092"/>
                  </a:lnTo>
                  <a:lnTo>
                    <a:pt x="3926939" y="150607"/>
                  </a:lnTo>
                  <a:lnTo>
                    <a:pt x="3943837" y="190591"/>
                  </a:lnTo>
                  <a:lnTo>
                    <a:pt x="3954396" y="233472"/>
                  </a:lnTo>
                  <a:lnTo>
                    <a:pt x="3958043" y="278676"/>
                  </a:lnTo>
                  <a:lnTo>
                    <a:pt x="3958043" y="1393367"/>
                  </a:lnTo>
                  <a:lnTo>
                    <a:pt x="3954396" y="1438571"/>
                  </a:lnTo>
                  <a:lnTo>
                    <a:pt x="3943837" y="1481452"/>
                  </a:lnTo>
                  <a:lnTo>
                    <a:pt x="3926939" y="1521436"/>
                  </a:lnTo>
                  <a:lnTo>
                    <a:pt x="3904276" y="1557951"/>
                  </a:lnTo>
                  <a:lnTo>
                    <a:pt x="3876422" y="1590422"/>
                  </a:lnTo>
                  <a:lnTo>
                    <a:pt x="3843951" y="1618276"/>
                  </a:lnTo>
                  <a:lnTo>
                    <a:pt x="3807436" y="1640939"/>
                  </a:lnTo>
                  <a:lnTo>
                    <a:pt x="3767452" y="1657837"/>
                  </a:lnTo>
                  <a:lnTo>
                    <a:pt x="3724571" y="1668396"/>
                  </a:lnTo>
                  <a:lnTo>
                    <a:pt x="3679367" y="1672043"/>
                  </a:lnTo>
                  <a:lnTo>
                    <a:pt x="278676" y="1672043"/>
                  </a:lnTo>
                  <a:lnTo>
                    <a:pt x="233472" y="1668396"/>
                  </a:lnTo>
                  <a:lnTo>
                    <a:pt x="190591" y="1657837"/>
                  </a:lnTo>
                  <a:lnTo>
                    <a:pt x="150607" y="1640939"/>
                  </a:lnTo>
                  <a:lnTo>
                    <a:pt x="114092" y="1618276"/>
                  </a:lnTo>
                  <a:lnTo>
                    <a:pt x="81621" y="1590422"/>
                  </a:lnTo>
                  <a:lnTo>
                    <a:pt x="53767" y="1557951"/>
                  </a:lnTo>
                  <a:lnTo>
                    <a:pt x="31104" y="1521436"/>
                  </a:lnTo>
                  <a:lnTo>
                    <a:pt x="14206" y="1481452"/>
                  </a:lnTo>
                  <a:lnTo>
                    <a:pt x="3647" y="1438571"/>
                  </a:lnTo>
                  <a:lnTo>
                    <a:pt x="0" y="1393367"/>
                  </a:lnTo>
                  <a:lnTo>
                    <a:pt x="0" y="278676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7065009" y="2762751"/>
            <a:ext cx="3971290" cy="1685289"/>
            <a:chOff x="7065009" y="2762751"/>
            <a:chExt cx="3971290" cy="1685289"/>
          </a:xfrm>
        </p:grpSpPr>
        <p:sp>
          <p:nvSpPr>
            <p:cNvPr id="8" name="object 8" descr=""/>
            <p:cNvSpPr/>
            <p:nvPr/>
          </p:nvSpPr>
          <p:spPr>
            <a:xfrm>
              <a:off x="7071359" y="2769101"/>
              <a:ext cx="3958590" cy="1672589"/>
            </a:xfrm>
            <a:custGeom>
              <a:avLst/>
              <a:gdLst/>
              <a:ahLst/>
              <a:cxnLst/>
              <a:rect l="l" t="t" r="r" b="b"/>
              <a:pathLst>
                <a:path w="3958590" h="1672589">
                  <a:moveTo>
                    <a:pt x="3679367" y="0"/>
                  </a:moveTo>
                  <a:lnTo>
                    <a:pt x="278676" y="0"/>
                  </a:lnTo>
                  <a:lnTo>
                    <a:pt x="233472" y="3647"/>
                  </a:lnTo>
                  <a:lnTo>
                    <a:pt x="190591" y="14206"/>
                  </a:lnTo>
                  <a:lnTo>
                    <a:pt x="150607" y="31104"/>
                  </a:lnTo>
                  <a:lnTo>
                    <a:pt x="114092" y="53767"/>
                  </a:lnTo>
                  <a:lnTo>
                    <a:pt x="81621" y="81621"/>
                  </a:lnTo>
                  <a:lnTo>
                    <a:pt x="53767" y="114092"/>
                  </a:lnTo>
                  <a:lnTo>
                    <a:pt x="31104" y="150607"/>
                  </a:lnTo>
                  <a:lnTo>
                    <a:pt x="14206" y="190591"/>
                  </a:lnTo>
                  <a:lnTo>
                    <a:pt x="3647" y="233472"/>
                  </a:lnTo>
                  <a:lnTo>
                    <a:pt x="0" y="278676"/>
                  </a:lnTo>
                  <a:lnTo>
                    <a:pt x="0" y="1393367"/>
                  </a:lnTo>
                  <a:lnTo>
                    <a:pt x="3647" y="1438571"/>
                  </a:lnTo>
                  <a:lnTo>
                    <a:pt x="14206" y="1481452"/>
                  </a:lnTo>
                  <a:lnTo>
                    <a:pt x="31104" y="1521436"/>
                  </a:lnTo>
                  <a:lnTo>
                    <a:pt x="53767" y="1557951"/>
                  </a:lnTo>
                  <a:lnTo>
                    <a:pt x="81621" y="1590422"/>
                  </a:lnTo>
                  <a:lnTo>
                    <a:pt x="114092" y="1618276"/>
                  </a:lnTo>
                  <a:lnTo>
                    <a:pt x="150607" y="1640939"/>
                  </a:lnTo>
                  <a:lnTo>
                    <a:pt x="190591" y="1657837"/>
                  </a:lnTo>
                  <a:lnTo>
                    <a:pt x="233472" y="1668396"/>
                  </a:lnTo>
                  <a:lnTo>
                    <a:pt x="278676" y="1672043"/>
                  </a:lnTo>
                  <a:lnTo>
                    <a:pt x="3679367" y="1672043"/>
                  </a:lnTo>
                  <a:lnTo>
                    <a:pt x="3724571" y="1668396"/>
                  </a:lnTo>
                  <a:lnTo>
                    <a:pt x="3767452" y="1657837"/>
                  </a:lnTo>
                  <a:lnTo>
                    <a:pt x="3807436" y="1640939"/>
                  </a:lnTo>
                  <a:lnTo>
                    <a:pt x="3843951" y="1618276"/>
                  </a:lnTo>
                  <a:lnTo>
                    <a:pt x="3876422" y="1590422"/>
                  </a:lnTo>
                  <a:lnTo>
                    <a:pt x="3904276" y="1557951"/>
                  </a:lnTo>
                  <a:lnTo>
                    <a:pt x="3926939" y="1521436"/>
                  </a:lnTo>
                  <a:lnTo>
                    <a:pt x="3943837" y="1481452"/>
                  </a:lnTo>
                  <a:lnTo>
                    <a:pt x="3954396" y="1438571"/>
                  </a:lnTo>
                  <a:lnTo>
                    <a:pt x="3958043" y="1393367"/>
                  </a:lnTo>
                  <a:lnTo>
                    <a:pt x="3958043" y="278676"/>
                  </a:lnTo>
                  <a:lnTo>
                    <a:pt x="3954396" y="233472"/>
                  </a:lnTo>
                  <a:lnTo>
                    <a:pt x="3943837" y="190591"/>
                  </a:lnTo>
                  <a:lnTo>
                    <a:pt x="3926939" y="150607"/>
                  </a:lnTo>
                  <a:lnTo>
                    <a:pt x="3904276" y="114092"/>
                  </a:lnTo>
                  <a:lnTo>
                    <a:pt x="3876422" y="81621"/>
                  </a:lnTo>
                  <a:lnTo>
                    <a:pt x="3843951" y="53767"/>
                  </a:lnTo>
                  <a:lnTo>
                    <a:pt x="3807436" y="31104"/>
                  </a:lnTo>
                  <a:lnTo>
                    <a:pt x="3767452" y="14206"/>
                  </a:lnTo>
                  <a:lnTo>
                    <a:pt x="3724571" y="3647"/>
                  </a:lnTo>
                  <a:lnTo>
                    <a:pt x="3679367" y="0"/>
                  </a:lnTo>
                  <a:close/>
                </a:path>
              </a:pathLst>
            </a:custGeom>
            <a:solidFill>
              <a:srgbClr val="D149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071359" y="2769101"/>
              <a:ext cx="3958590" cy="1672589"/>
            </a:xfrm>
            <a:custGeom>
              <a:avLst/>
              <a:gdLst/>
              <a:ahLst/>
              <a:cxnLst/>
              <a:rect l="l" t="t" r="r" b="b"/>
              <a:pathLst>
                <a:path w="3958590" h="1672589">
                  <a:moveTo>
                    <a:pt x="0" y="278676"/>
                  </a:moveTo>
                  <a:lnTo>
                    <a:pt x="3647" y="233472"/>
                  </a:lnTo>
                  <a:lnTo>
                    <a:pt x="14206" y="190591"/>
                  </a:lnTo>
                  <a:lnTo>
                    <a:pt x="31104" y="150607"/>
                  </a:lnTo>
                  <a:lnTo>
                    <a:pt x="53767" y="114092"/>
                  </a:lnTo>
                  <a:lnTo>
                    <a:pt x="81621" y="81621"/>
                  </a:lnTo>
                  <a:lnTo>
                    <a:pt x="114092" y="53767"/>
                  </a:lnTo>
                  <a:lnTo>
                    <a:pt x="150607" y="31104"/>
                  </a:lnTo>
                  <a:lnTo>
                    <a:pt x="190591" y="14206"/>
                  </a:lnTo>
                  <a:lnTo>
                    <a:pt x="233472" y="3647"/>
                  </a:lnTo>
                  <a:lnTo>
                    <a:pt x="278676" y="0"/>
                  </a:lnTo>
                  <a:lnTo>
                    <a:pt x="3679367" y="0"/>
                  </a:lnTo>
                  <a:lnTo>
                    <a:pt x="3724571" y="3647"/>
                  </a:lnTo>
                  <a:lnTo>
                    <a:pt x="3767452" y="14206"/>
                  </a:lnTo>
                  <a:lnTo>
                    <a:pt x="3807436" y="31104"/>
                  </a:lnTo>
                  <a:lnTo>
                    <a:pt x="3843951" y="53767"/>
                  </a:lnTo>
                  <a:lnTo>
                    <a:pt x="3876422" y="81621"/>
                  </a:lnTo>
                  <a:lnTo>
                    <a:pt x="3904276" y="114092"/>
                  </a:lnTo>
                  <a:lnTo>
                    <a:pt x="3926939" y="150607"/>
                  </a:lnTo>
                  <a:lnTo>
                    <a:pt x="3943837" y="190591"/>
                  </a:lnTo>
                  <a:lnTo>
                    <a:pt x="3954396" y="233472"/>
                  </a:lnTo>
                  <a:lnTo>
                    <a:pt x="3958043" y="278676"/>
                  </a:lnTo>
                  <a:lnTo>
                    <a:pt x="3958043" y="1393367"/>
                  </a:lnTo>
                  <a:lnTo>
                    <a:pt x="3954396" y="1438571"/>
                  </a:lnTo>
                  <a:lnTo>
                    <a:pt x="3943837" y="1481452"/>
                  </a:lnTo>
                  <a:lnTo>
                    <a:pt x="3926939" y="1521436"/>
                  </a:lnTo>
                  <a:lnTo>
                    <a:pt x="3904276" y="1557951"/>
                  </a:lnTo>
                  <a:lnTo>
                    <a:pt x="3876422" y="1590422"/>
                  </a:lnTo>
                  <a:lnTo>
                    <a:pt x="3843951" y="1618276"/>
                  </a:lnTo>
                  <a:lnTo>
                    <a:pt x="3807436" y="1640939"/>
                  </a:lnTo>
                  <a:lnTo>
                    <a:pt x="3767452" y="1657837"/>
                  </a:lnTo>
                  <a:lnTo>
                    <a:pt x="3724571" y="1668396"/>
                  </a:lnTo>
                  <a:lnTo>
                    <a:pt x="3679367" y="1672043"/>
                  </a:lnTo>
                  <a:lnTo>
                    <a:pt x="278676" y="1672043"/>
                  </a:lnTo>
                  <a:lnTo>
                    <a:pt x="233472" y="1668396"/>
                  </a:lnTo>
                  <a:lnTo>
                    <a:pt x="190591" y="1657837"/>
                  </a:lnTo>
                  <a:lnTo>
                    <a:pt x="150607" y="1640939"/>
                  </a:lnTo>
                  <a:lnTo>
                    <a:pt x="114092" y="1618276"/>
                  </a:lnTo>
                  <a:lnTo>
                    <a:pt x="81621" y="1590422"/>
                  </a:lnTo>
                  <a:lnTo>
                    <a:pt x="53767" y="1557951"/>
                  </a:lnTo>
                  <a:lnTo>
                    <a:pt x="31104" y="1521436"/>
                  </a:lnTo>
                  <a:lnTo>
                    <a:pt x="14206" y="1481452"/>
                  </a:lnTo>
                  <a:lnTo>
                    <a:pt x="3647" y="1438571"/>
                  </a:lnTo>
                  <a:lnTo>
                    <a:pt x="0" y="1393367"/>
                  </a:lnTo>
                  <a:lnTo>
                    <a:pt x="0" y="278676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1156244" y="4735470"/>
            <a:ext cx="3971290" cy="1685289"/>
            <a:chOff x="1156244" y="4735470"/>
            <a:chExt cx="3971290" cy="1685289"/>
          </a:xfrm>
        </p:grpSpPr>
        <p:sp>
          <p:nvSpPr>
            <p:cNvPr id="11" name="object 11" descr=""/>
            <p:cNvSpPr/>
            <p:nvPr/>
          </p:nvSpPr>
          <p:spPr>
            <a:xfrm>
              <a:off x="1162594" y="4741820"/>
              <a:ext cx="3958590" cy="1672589"/>
            </a:xfrm>
            <a:custGeom>
              <a:avLst/>
              <a:gdLst/>
              <a:ahLst/>
              <a:cxnLst/>
              <a:rect l="l" t="t" r="r" b="b"/>
              <a:pathLst>
                <a:path w="3958590" h="1672589">
                  <a:moveTo>
                    <a:pt x="3679367" y="0"/>
                  </a:moveTo>
                  <a:lnTo>
                    <a:pt x="278676" y="0"/>
                  </a:lnTo>
                  <a:lnTo>
                    <a:pt x="233472" y="3647"/>
                  </a:lnTo>
                  <a:lnTo>
                    <a:pt x="190591" y="14206"/>
                  </a:lnTo>
                  <a:lnTo>
                    <a:pt x="150607" y="31104"/>
                  </a:lnTo>
                  <a:lnTo>
                    <a:pt x="114092" y="53767"/>
                  </a:lnTo>
                  <a:lnTo>
                    <a:pt x="81621" y="81621"/>
                  </a:lnTo>
                  <a:lnTo>
                    <a:pt x="53767" y="114092"/>
                  </a:lnTo>
                  <a:lnTo>
                    <a:pt x="31104" y="150607"/>
                  </a:lnTo>
                  <a:lnTo>
                    <a:pt x="14206" y="190591"/>
                  </a:lnTo>
                  <a:lnTo>
                    <a:pt x="3647" y="233472"/>
                  </a:lnTo>
                  <a:lnTo>
                    <a:pt x="0" y="278676"/>
                  </a:lnTo>
                  <a:lnTo>
                    <a:pt x="0" y="1393367"/>
                  </a:lnTo>
                  <a:lnTo>
                    <a:pt x="3647" y="1438571"/>
                  </a:lnTo>
                  <a:lnTo>
                    <a:pt x="14206" y="1481452"/>
                  </a:lnTo>
                  <a:lnTo>
                    <a:pt x="31104" y="1521436"/>
                  </a:lnTo>
                  <a:lnTo>
                    <a:pt x="53767" y="1557951"/>
                  </a:lnTo>
                  <a:lnTo>
                    <a:pt x="81621" y="1590422"/>
                  </a:lnTo>
                  <a:lnTo>
                    <a:pt x="114092" y="1618276"/>
                  </a:lnTo>
                  <a:lnTo>
                    <a:pt x="150607" y="1640939"/>
                  </a:lnTo>
                  <a:lnTo>
                    <a:pt x="190591" y="1657837"/>
                  </a:lnTo>
                  <a:lnTo>
                    <a:pt x="233472" y="1668396"/>
                  </a:lnTo>
                  <a:lnTo>
                    <a:pt x="278676" y="1672043"/>
                  </a:lnTo>
                  <a:lnTo>
                    <a:pt x="3679367" y="1672043"/>
                  </a:lnTo>
                  <a:lnTo>
                    <a:pt x="3724571" y="1668396"/>
                  </a:lnTo>
                  <a:lnTo>
                    <a:pt x="3767452" y="1657837"/>
                  </a:lnTo>
                  <a:lnTo>
                    <a:pt x="3807436" y="1640939"/>
                  </a:lnTo>
                  <a:lnTo>
                    <a:pt x="3843951" y="1618276"/>
                  </a:lnTo>
                  <a:lnTo>
                    <a:pt x="3876422" y="1590422"/>
                  </a:lnTo>
                  <a:lnTo>
                    <a:pt x="3904276" y="1557951"/>
                  </a:lnTo>
                  <a:lnTo>
                    <a:pt x="3926939" y="1521436"/>
                  </a:lnTo>
                  <a:lnTo>
                    <a:pt x="3943837" y="1481452"/>
                  </a:lnTo>
                  <a:lnTo>
                    <a:pt x="3954396" y="1438571"/>
                  </a:lnTo>
                  <a:lnTo>
                    <a:pt x="3958043" y="1393367"/>
                  </a:lnTo>
                  <a:lnTo>
                    <a:pt x="3958043" y="278676"/>
                  </a:lnTo>
                  <a:lnTo>
                    <a:pt x="3954396" y="233472"/>
                  </a:lnTo>
                  <a:lnTo>
                    <a:pt x="3943837" y="190591"/>
                  </a:lnTo>
                  <a:lnTo>
                    <a:pt x="3926939" y="150607"/>
                  </a:lnTo>
                  <a:lnTo>
                    <a:pt x="3904276" y="114092"/>
                  </a:lnTo>
                  <a:lnTo>
                    <a:pt x="3876422" y="81621"/>
                  </a:lnTo>
                  <a:lnTo>
                    <a:pt x="3843951" y="53767"/>
                  </a:lnTo>
                  <a:lnTo>
                    <a:pt x="3807436" y="31104"/>
                  </a:lnTo>
                  <a:lnTo>
                    <a:pt x="3767452" y="14206"/>
                  </a:lnTo>
                  <a:lnTo>
                    <a:pt x="3724571" y="3647"/>
                  </a:lnTo>
                  <a:lnTo>
                    <a:pt x="3679367" y="0"/>
                  </a:lnTo>
                  <a:close/>
                </a:path>
              </a:pathLst>
            </a:custGeom>
            <a:solidFill>
              <a:srgbClr val="6AB6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162594" y="4741820"/>
              <a:ext cx="3958590" cy="1672589"/>
            </a:xfrm>
            <a:custGeom>
              <a:avLst/>
              <a:gdLst/>
              <a:ahLst/>
              <a:cxnLst/>
              <a:rect l="l" t="t" r="r" b="b"/>
              <a:pathLst>
                <a:path w="3958590" h="1672589">
                  <a:moveTo>
                    <a:pt x="0" y="278676"/>
                  </a:moveTo>
                  <a:lnTo>
                    <a:pt x="3647" y="233472"/>
                  </a:lnTo>
                  <a:lnTo>
                    <a:pt x="14206" y="190591"/>
                  </a:lnTo>
                  <a:lnTo>
                    <a:pt x="31104" y="150607"/>
                  </a:lnTo>
                  <a:lnTo>
                    <a:pt x="53767" y="114092"/>
                  </a:lnTo>
                  <a:lnTo>
                    <a:pt x="81621" y="81621"/>
                  </a:lnTo>
                  <a:lnTo>
                    <a:pt x="114092" y="53767"/>
                  </a:lnTo>
                  <a:lnTo>
                    <a:pt x="150607" y="31104"/>
                  </a:lnTo>
                  <a:lnTo>
                    <a:pt x="190591" y="14206"/>
                  </a:lnTo>
                  <a:lnTo>
                    <a:pt x="233472" y="3647"/>
                  </a:lnTo>
                  <a:lnTo>
                    <a:pt x="278676" y="0"/>
                  </a:lnTo>
                  <a:lnTo>
                    <a:pt x="3679367" y="0"/>
                  </a:lnTo>
                  <a:lnTo>
                    <a:pt x="3724571" y="3647"/>
                  </a:lnTo>
                  <a:lnTo>
                    <a:pt x="3767452" y="14206"/>
                  </a:lnTo>
                  <a:lnTo>
                    <a:pt x="3807436" y="31104"/>
                  </a:lnTo>
                  <a:lnTo>
                    <a:pt x="3843951" y="53767"/>
                  </a:lnTo>
                  <a:lnTo>
                    <a:pt x="3876422" y="81621"/>
                  </a:lnTo>
                  <a:lnTo>
                    <a:pt x="3904276" y="114092"/>
                  </a:lnTo>
                  <a:lnTo>
                    <a:pt x="3926939" y="150607"/>
                  </a:lnTo>
                  <a:lnTo>
                    <a:pt x="3943837" y="190591"/>
                  </a:lnTo>
                  <a:lnTo>
                    <a:pt x="3954396" y="233472"/>
                  </a:lnTo>
                  <a:lnTo>
                    <a:pt x="3958043" y="278676"/>
                  </a:lnTo>
                  <a:lnTo>
                    <a:pt x="3958043" y="1393367"/>
                  </a:lnTo>
                  <a:lnTo>
                    <a:pt x="3954396" y="1438571"/>
                  </a:lnTo>
                  <a:lnTo>
                    <a:pt x="3943837" y="1481452"/>
                  </a:lnTo>
                  <a:lnTo>
                    <a:pt x="3926939" y="1521436"/>
                  </a:lnTo>
                  <a:lnTo>
                    <a:pt x="3904276" y="1557951"/>
                  </a:lnTo>
                  <a:lnTo>
                    <a:pt x="3876422" y="1590422"/>
                  </a:lnTo>
                  <a:lnTo>
                    <a:pt x="3843951" y="1618276"/>
                  </a:lnTo>
                  <a:lnTo>
                    <a:pt x="3807436" y="1640939"/>
                  </a:lnTo>
                  <a:lnTo>
                    <a:pt x="3767452" y="1657837"/>
                  </a:lnTo>
                  <a:lnTo>
                    <a:pt x="3724571" y="1668396"/>
                  </a:lnTo>
                  <a:lnTo>
                    <a:pt x="3679367" y="1672043"/>
                  </a:lnTo>
                  <a:lnTo>
                    <a:pt x="278676" y="1672043"/>
                  </a:lnTo>
                  <a:lnTo>
                    <a:pt x="233472" y="1668396"/>
                  </a:lnTo>
                  <a:lnTo>
                    <a:pt x="190591" y="1657837"/>
                  </a:lnTo>
                  <a:lnTo>
                    <a:pt x="150607" y="1640939"/>
                  </a:lnTo>
                  <a:lnTo>
                    <a:pt x="114092" y="1618276"/>
                  </a:lnTo>
                  <a:lnTo>
                    <a:pt x="81621" y="1590422"/>
                  </a:lnTo>
                  <a:lnTo>
                    <a:pt x="53767" y="1557951"/>
                  </a:lnTo>
                  <a:lnTo>
                    <a:pt x="31104" y="1521436"/>
                  </a:lnTo>
                  <a:lnTo>
                    <a:pt x="14206" y="1481452"/>
                  </a:lnTo>
                  <a:lnTo>
                    <a:pt x="3647" y="1438571"/>
                  </a:lnTo>
                  <a:lnTo>
                    <a:pt x="0" y="1393367"/>
                  </a:lnTo>
                  <a:lnTo>
                    <a:pt x="0" y="278676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7065009" y="4735470"/>
            <a:ext cx="3971290" cy="1685289"/>
            <a:chOff x="7065009" y="4735470"/>
            <a:chExt cx="3971290" cy="1685289"/>
          </a:xfrm>
        </p:grpSpPr>
        <p:sp>
          <p:nvSpPr>
            <p:cNvPr id="14" name="object 14" descr=""/>
            <p:cNvSpPr/>
            <p:nvPr/>
          </p:nvSpPr>
          <p:spPr>
            <a:xfrm>
              <a:off x="7071359" y="4741820"/>
              <a:ext cx="3958590" cy="1672589"/>
            </a:xfrm>
            <a:custGeom>
              <a:avLst/>
              <a:gdLst/>
              <a:ahLst/>
              <a:cxnLst/>
              <a:rect l="l" t="t" r="r" b="b"/>
              <a:pathLst>
                <a:path w="3958590" h="1672589">
                  <a:moveTo>
                    <a:pt x="3679367" y="0"/>
                  </a:moveTo>
                  <a:lnTo>
                    <a:pt x="278676" y="0"/>
                  </a:lnTo>
                  <a:lnTo>
                    <a:pt x="233472" y="3647"/>
                  </a:lnTo>
                  <a:lnTo>
                    <a:pt x="190591" y="14206"/>
                  </a:lnTo>
                  <a:lnTo>
                    <a:pt x="150607" y="31104"/>
                  </a:lnTo>
                  <a:lnTo>
                    <a:pt x="114092" y="53767"/>
                  </a:lnTo>
                  <a:lnTo>
                    <a:pt x="81621" y="81621"/>
                  </a:lnTo>
                  <a:lnTo>
                    <a:pt x="53767" y="114092"/>
                  </a:lnTo>
                  <a:lnTo>
                    <a:pt x="31104" y="150607"/>
                  </a:lnTo>
                  <a:lnTo>
                    <a:pt x="14206" y="190591"/>
                  </a:lnTo>
                  <a:lnTo>
                    <a:pt x="3647" y="233472"/>
                  </a:lnTo>
                  <a:lnTo>
                    <a:pt x="0" y="278676"/>
                  </a:lnTo>
                  <a:lnTo>
                    <a:pt x="0" y="1393367"/>
                  </a:lnTo>
                  <a:lnTo>
                    <a:pt x="3647" y="1438571"/>
                  </a:lnTo>
                  <a:lnTo>
                    <a:pt x="14206" y="1481452"/>
                  </a:lnTo>
                  <a:lnTo>
                    <a:pt x="31104" y="1521436"/>
                  </a:lnTo>
                  <a:lnTo>
                    <a:pt x="53767" y="1557951"/>
                  </a:lnTo>
                  <a:lnTo>
                    <a:pt x="81621" y="1590422"/>
                  </a:lnTo>
                  <a:lnTo>
                    <a:pt x="114092" y="1618276"/>
                  </a:lnTo>
                  <a:lnTo>
                    <a:pt x="150607" y="1640939"/>
                  </a:lnTo>
                  <a:lnTo>
                    <a:pt x="190591" y="1657837"/>
                  </a:lnTo>
                  <a:lnTo>
                    <a:pt x="233472" y="1668396"/>
                  </a:lnTo>
                  <a:lnTo>
                    <a:pt x="278676" y="1672043"/>
                  </a:lnTo>
                  <a:lnTo>
                    <a:pt x="3679367" y="1672043"/>
                  </a:lnTo>
                  <a:lnTo>
                    <a:pt x="3724571" y="1668396"/>
                  </a:lnTo>
                  <a:lnTo>
                    <a:pt x="3767452" y="1657837"/>
                  </a:lnTo>
                  <a:lnTo>
                    <a:pt x="3807436" y="1640939"/>
                  </a:lnTo>
                  <a:lnTo>
                    <a:pt x="3843951" y="1618276"/>
                  </a:lnTo>
                  <a:lnTo>
                    <a:pt x="3876422" y="1590422"/>
                  </a:lnTo>
                  <a:lnTo>
                    <a:pt x="3904276" y="1557951"/>
                  </a:lnTo>
                  <a:lnTo>
                    <a:pt x="3926939" y="1521436"/>
                  </a:lnTo>
                  <a:lnTo>
                    <a:pt x="3943837" y="1481452"/>
                  </a:lnTo>
                  <a:lnTo>
                    <a:pt x="3954396" y="1438571"/>
                  </a:lnTo>
                  <a:lnTo>
                    <a:pt x="3958043" y="1393367"/>
                  </a:lnTo>
                  <a:lnTo>
                    <a:pt x="3958043" y="278676"/>
                  </a:lnTo>
                  <a:lnTo>
                    <a:pt x="3954396" y="233472"/>
                  </a:lnTo>
                  <a:lnTo>
                    <a:pt x="3943837" y="190591"/>
                  </a:lnTo>
                  <a:lnTo>
                    <a:pt x="3926939" y="150607"/>
                  </a:lnTo>
                  <a:lnTo>
                    <a:pt x="3904276" y="114092"/>
                  </a:lnTo>
                  <a:lnTo>
                    <a:pt x="3876422" y="81621"/>
                  </a:lnTo>
                  <a:lnTo>
                    <a:pt x="3843951" y="53767"/>
                  </a:lnTo>
                  <a:lnTo>
                    <a:pt x="3807436" y="31104"/>
                  </a:lnTo>
                  <a:lnTo>
                    <a:pt x="3767452" y="14206"/>
                  </a:lnTo>
                  <a:lnTo>
                    <a:pt x="3724571" y="3647"/>
                  </a:lnTo>
                  <a:lnTo>
                    <a:pt x="3679367" y="0"/>
                  </a:lnTo>
                  <a:close/>
                </a:path>
              </a:pathLst>
            </a:custGeom>
            <a:solidFill>
              <a:srgbClr val="00AFA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071359" y="4741820"/>
              <a:ext cx="3958590" cy="1672589"/>
            </a:xfrm>
            <a:custGeom>
              <a:avLst/>
              <a:gdLst/>
              <a:ahLst/>
              <a:cxnLst/>
              <a:rect l="l" t="t" r="r" b="b"/>
              <a:pathLst>
                <a:path w="3958590" h="1672589">
                  <a:moveTo>
                    <a:pt x="0" y="278676"/>
                  </a:moveTo>
                  <a:lnTo>
                    <a:pt x="3647" y="233472"/>
                  </a:lnTo>
                  <a:lnTo>
                    <a:pt x="14206" y="190591"/>
                  </a:lnTo>
                  <a:lnTo>
                    <a:pt x="31104" y="150607"/>
                  </a:lnTo>
                  <a:lnTo>
                    <a:pt x="53767" y="114092"/>
                  </a:lnTo>
                  <a:lnTo>
                    <a:pt x="81621" y="81621"/>
                  </a:lnTo>
                  <a:lnTo>
                    <a:pt x="114092" y="53767"/>
                  </a:lnTo>
                  <a:lnTo>
                    <a:pt x="150607" y="31104"/>
                  </a:lnTo>
                  <a:lnTo>
                    <a:pt x="190591" y="14206"/>
                  </a:lnTo>
                  <a:lnTo>
                    <a:pt x="233472" y="3647"/>
                  </a:lnTo>
                  <a:lnTo>
                    <a:pt x="278676" y="0"/>
                  </a:lnTo>
                  <a:lnTo>
                    <a:pt x="3679367" y="0"/>
                  </a:lnTo>
                  <a:lnTo>
                    <a:pt x="3724571" y="3647"/>
                  </a:lnTo>
                  <a:lnTo>
                    <a:pt x="3767452" y="14206"/>
                  </a:lnTo>
                  <a:lnTo>
                    <a:pt x="3807436" y="31104"/>
                  </a:lnTo>
                  <a:lnTo>
                    <a:pt x="3843951" y="53767"/>
                  </a:lnTo>
                  <a:lnTo>
                    <a:pt x="3876422" y="81621"/>
                  </a:lnTo>
                  <a:lnTo>
                    <a:pt x="3904276" y="114092"/>
                  </a:lnTo>
                  <a:lnTo>
                    <a:pt x="3926939" y="150607"/>
                  </a:lnTo>
                  <a:lnTo>
                    <a:pt x="3943837" y="190591"/>
                  </a:lnTo>
                  <a:lnTo>
                    <a:pt x="3954396" y="233472"/>
                  </a:lnTo>
                  <a:lnTo>
                    <a:pt x="3958043" y="278676"/>
                  </a:lnTo>
                  <a:lnTo>
                    <a:pt x="3958043" y="1393367"/>
                  </a:lnTo>
                  <a:lnTo>
                    <a:pt x="3954396" y="1438571"/>
                  </a:lnTo>
                  <a:lnTo>
                    <a:pt x="3943837" y="1481452"/>
                  </a:lnTo>
                  <a:lnTo>
                    <a:pt x="3926939" y="1521436"/>
                  </a:lnTo>
                  <a:lnTo>
                    <a:pt x="3904276" y="1557951"/>
                  </a:lnTo>
                  <a:lnTo>
                    <a:pt x="3876422" y="1590422"/>
                  </a:lnTo>
                  <a:lnTo>
                    <a:pt x="3843951" y="1618276"/>
                  </a:lnTo>
                  <a:lnTo>
                    <a:pt x="3807436" y="1640939"/>
                  </a:lnTo>
                  <a:lnTo>
                    <a:pt x="3767452" y="1657837"/>
                  </a:lnTo>
                  <a:lnTo>
                    <a:pt x="3724571" y="1668396"/>
                  </a:lnTo>
                  <a:lnTo>
                    <a:pt x="3679367" y="1672043"/>
                  </a:lnTo>
                  <a:lnTo>
                    <a:pt x="278676" y="1672043"/>
                  </a:lnTo>
                  <a:lnTo>
                    <a:pt x="233472" y="1668396"/>
                  </a:lnTo>
                  <a:lnTo>
                    <a:pt x="190591" y="1657837"/>
                  </a:lnTo>
                  <a:lnTo>
                    <a:pt x="150607" y="1640939"/>
                  </a:lnTo>
                  <a:lnTo>
                    <a:pt x="114092" y="1618276"/>
                  </a:lnTo>
                  <a:lnTo>
                    <a:pt x="81621" y="1590422"/>
                  </a:lnTo>
                  <a:lnTo>
                    <a:pt x="53767" y="1557951"/>
                  </a:lnTo>
                  <a:lnTo>
                    <a:pt x="31104" y="1521436"/>
                  </a:lnTo>
                  <a:lnTo>
                    <a:pt x="14206" y="1481452"/>
                  </a:lnTo>
                  <a:lnTo>
                    <a:pt x="3647" y="1438571"/>
                  </a:lnTo>
                  <a:lnTo>
                    <a:pt x="0" y="1393367"/>
                  </a:lnTo>
                  <a:lnTo>
                    <a:pt x="0" y="278676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1998268" y="3136746"/>
            <a:ext cx="8460105" cy="2821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21375" algn="l"/>
              </a:tabLst>
            </a:pPr>
            <a:r>
              <a:rPr dirty="0" sz="5400" spc="-10" b="1">
                <a:solidFill>
                  <a:srgbClr val="FFFFFF"/>
                </a:solidFill>
                <a:latin typeface="Calibri"/>
                <a:cs typeface="Calibri"/>
              </a:rPr>
              <a:t>586,000</a:t>
            </a:r>
            <a:r>
              <a:rPr dirty="0" sz="54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5400" spc="-10" b="1">
                <a:solidFill>
                  <a:srgbClr val="FFFFFF"/>
                </a:solidFill>
                <a:latin typeface="Calibri"/>
                <a:cs typeface="Calibri"/>
              </a:rPr>
              <a:t>423,000</a:t>
            </a:r>
            <a:endParaRPr sz="5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60"/>
              </a:spcBef>
            </a:pPr>
            <a:endParaRPr sz="5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659120" algn="l"/>
              </a:tabLst>
            </a:pPr>
            <a:r>
              <a:rPr dirty="0" sz="5400" spc="-10" b="1">
                <a:solidFill>
                  <a:srgbClr val="FFFFFF"/>
                </a:solidFill>
                <a:latin typeface="Calibri"/>
                <a:cs typeface="Calibri"/>
              </a:rPr>
              <a:t>222,000</a:t>
            </a:r>
            <a:r>
              <a:rPr dirty="0" sz="5400" b="1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dirty="0" sz="5400" spc="-10" b="1">
                <a:solidFill>
                  <a:srgbClr val="FFFFFF"/>
                </a:solidFill>
                <a:latin typeface="Calibri"/>
                <a:cs typeface="Calibri"/>
              </a:rPr>
              <a:t>1,267,000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35533" y="6352646"/>
            <a:ext cx="955040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-25">
                <a:solidFill>
                  <a:srgbClr val="B7B7B7"/>
                </a:solidFill>
                <a:latin typeface="Arial Black"/>
                <a:cs typeface="Arial Black"/>
              </a:rPr>
              <a:t>Hertfordshire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605" y="6259861"/>
            <a:ext cx="330200" cy="39471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749300" y="566741"/>
            <a:ext cx="2008505" cy="0"/>
          </a:xfrm>
          <a:custGeom>
            <a:avLst/>
            <a:gdLst/>
            <a:ahLst/>
            <a:cxnLst/>
            <a:rect l="l" t="t" r="r" b="b"/>
            <a:pathLst>
              <a:path w="2008505" h="0">
                <a:moveTo>
                  <a:pt x="0" y="0"/>
                </a:moveTo>
                <a:lnTo>
                  <a:pt x="200840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8032" y="639782"/>
            <a:ext cx="214249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25">
                <a:solidFill>
                  <a:srgbClr val="12336D"/>
                </a:solidFill>
              </a:rPr>
              <a:t>Businesses</a:t>
            </a:r>
            <a:r>
              <a:rPr dirty="0" sz="2400" spc="-225">
                <a:solidFill>
                  <a:srgbClr val="12336D"/>
                </a:solidFill>
              </a:rPr>
              <a:t> </a:t>
            </a:r>
            <a:r>
              <a:rPr dirty="0" sz="2400" spc="-25">
                <a:solidFill>
                  <a:srgbClr val="12336D"/>
                </a:solidFill>
              </a:rPr>
              <a:t>in </a:t>
            </a:r>
            <a:r>
              <a:rPr dirty="0" sz="2400" spc="-80">
                <a:solidFill>
                  <a:srgbClr val="12336D"/>
                </a:solidFill>
              </a:rPr>
              <a:t>the</a:t>
            </a:r>
            <a:r>
              <a:rPr dirty="0" sz="2400" spc="-275">
                <a:solidFill>
                  <a:srgbClr val="12336D"/>
                </a:solidFill>
              </a:rPr>
              <a:t> </a:t>
            </a:r>
            <a:r>
              <a:rPr dirty="0" sz="2400" spc="-10">
                <a:solidFill>
                  <a:srgbClr val="12336D"/>
                </a:solidFill>
              </a:rPr>
              <a:t>region: </a:t>
            </a:r>
            <a:r>
              <a:rPr dirty="0" sz="2400" spc="-10">
                <a:solidFill>
                  <a:srgbClr val="000000"/>
                </a:solidFill>
              </a:rPr>
              <a:t>Companies</a:t>
            </a:r>
            <a:endParaRPr sz="2400"/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2501" y="2593936"/>
            <a:ext cx="1878190" cy="300032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0023" y="4859724"/>
            <a:ext cx="168795" cy="168808"/>
          </a:xfrm>
          <a:prstGeom prst="rect">
            <a:avLst/>
          </a:prstGeom>
        </p:spPr>
      </p:pic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808982" y="1890415"/>
          <a:ext cx="10354945" cy="3420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5255"/>
                <a:gridCol w="2651124"/>
                <a:gridCol w="1471929"/>
                <a:gridCol w="231140"/>
                <a:gridCol w="1471929"/>
                <a:gridCol w="306704"/>
                <a:gridCol w="1471929"/>
              </a:tblGrid>
              <a:tr h="476250">
                <a:tc gridSpan="2"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450" spc="-20">
                          <a:latin typeface="Arial Black"/>
                          <a:cs typeface="Arial Black"/>
                        </a:rPr>
                        <a:t>COMPANIES</a:t>
                      </a:r>
                      <a:endParaRPr sz="1450">
                        <a:latin typeface="Arial Black"/>
                        <a:cs typeface="Arial Black"/>
                      </a:endParaRPr>
                    </a:p>
                  </a:txBody>
                  <a:tcPr marL="0" marR="0" marB="0" marT="10604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450" spc="-95">
                          <a:latin typeface="Arial Black"/>
                          <a:cs typeface="Arial Black"/>
                        </a:rPr>
                        <a:t>EMPLOYEES</a:t>
                      </a:r>
                      <a:endParaRPr sz="1450">
                        <a:latin typeface="Arial Black"/>
                        <a:cs typeface="Arial Black"/>
                      </a:endParaRPr>
                    </a:p>
                  </a:txBody>
                  <a:tcPr marL="0" marR="0" marB="0" marT="10604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2349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450" spc="-20">
                          <a:latin typeface="Arial Black"/>
                          <a:cs typeface="Arial Black"/>
                        </a:rPr>
                        <a:t>TURNOVER(£)</a:t>
                      </a:r>
                      <a:endParaRPr sz="1450">
                        <a:latin typeface="Arial Black"/>
                        <a:cs typeface="Arial Black"/>
                      </a:endParaRPr>
                    </a:p>
                  </a:txBody>
                  <a:tcPr marL="0" marR="0" marB="0" marT="106045"/>
                </a:tc>
              </a:tr>
              <a:tr h="522605"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450" spc="-2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990</a:t>
                      </a:r>
                      <a:endParaRPr sz="1450">
                        <a:latin typeface="Arial Black"/>
                        <a:cs typeface="Arial Black"/>
                      </a:endParaRPr>
                    </a:p>
                  </a:txBody>
                  <a:tcPr marL="0" marR="0" marB="0" marT="135890">
                    <a:solidFill>
                      <a:srgbClr val="12336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45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24,889</a:t>
                      </a:r>
                      <a:endParaRPr sz="1450">
                        <a:latin typeface="Arial Black"/>
                        <a:cs typeface="Arial Black"/>
                      </a:endParaRPr>
                    </a:p>
                  </a:txBody>
                  <a:tcPr marL="0" marR="0" marB="0" marT="135890">
                    <a:solidFill>
                      <a:srgbClr val="12336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dirty="0" sz="145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£1.05bn</a:t>
                      </a:r>
                      <a:endParaRPr sz="1450">
                        <a:latin typeface="Arial Black"/>
                        <a:cs typeface="Arial Black"/>
                      </a:endParaRPr>
                    </a:p>
                  </a:txBody>
                  <a:tcPr marL="0" marR="0" marB="0" marT="135890">
                    <a:solidFill>
                      <a:srgbClr val="12336D"/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dirty="0" sz="1450" spc="-55">
                          <a:latin typeface="Arial Black"/>
                          <a:cs typeface="Arial Black"/>
                        </a:rPr>
                        <a:t>Industry</a:t>
                      </a:r>
                      <a:r>
                        <a:rPr dirty="0" sz="1450" spc="-5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450" spc="-10">
                          <a:latin typeface="Arial Black"/>
                          <a:cs typeface="Arial Black"/>
                        </a:rPr>
                        <a:t>breakdown</a:t>
                      </a:r>
                      <a:endParaRPr sz="1450">
                        <a:latin typeface="Arial Black"/>
                        <a:cs typeface="Arial Black"/>
                      </a:endParaRPr>
                    </a:p>
                  </a:txBody>
                  <a:tcPr marL="0" marR="0" marB="0" marT="14732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373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dirty="0" sz="1200" spc="-50">
                          <a:latin typeface="Arial Black"/>
                          <a:cs typeface="Arial Black"/>
                        </a:rPr>
                        <a:t>Adventure</a:t>
                      </a:r>
                      <a:r>
                        <a:rPr dirty="0" sz="1200" spc="-7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0">
                          <a:latin typeface="Arial Black"/>
                          <a:cs typeface="Arial Black"/>
                        </a:rPr>
                        <a:t>Sport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1143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dirty="0" sz="1200" spc="-25">
                          <a:latin typeface="Lucida Sans Unicode"/>
                          <a:cs typeface="Lucida Sans Unicode"/>
                        </a:rPr>
                        <a:t>103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1143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50165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dirty="0" sz="1200" spc="-10">
                          <a:latin typeface="Lucida Sans Unicode"/>
                          <a:cs typeface="Lucida Sans Unicode"/>
                        </a:rPr>
                        <a:t>1,761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1143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32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20">
                          <a:latin typeface="Arial Black"/>
                          <a:cs typeface="Arial Black"/>
                        </a:rPr>
                        <a:t>Community</a:t>
                      </a:r>
                      <a:r>
                        <a:rPr dirty="0" sz="1200" spc="-7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0">
                          <a:latin typeface="Arial Black"/>
                          <a:cs typeface="Arial Black"/>
                        </a:rPr>
                        <a:t>Sport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25">
                          <a:latin typeface="Lucida Sans Unicode"/>
                          <a:cs typeface="Lucida Sans Unicode"/>
                        </a:rPr>
                        <a:t>45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52069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25">
                          <a:latin typeface="Lucida Sans Unicode"/>
                          <a:cs typeface="Lucida Sans Unicode"/>
                        </a:rPr>
                        <a:t>222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319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110">
                          <a:latin typeface="Arial Black"/>
                          <a:cs typeface="Arial Black"/>
                        </a:rPr>
                        <a:t>Exercise</a:t>
                      </a:r>
                      <a:r>
                        <a:rPr dirty="0" sz="1200" spc="-9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latin typeface="Arial Black"/>
                          <a:cs typeface="Arial Black"/>
                        </a:rPr>
                        <a:t>and</a:t>
                      </a:r>
                      <a:r>
                        <a:rPr dirty="0" sz="1200" spc="-8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latin typeface="Arial Black"/>
                          <a:cs typeface="Arial Black"/>
                        </a:rPr>
                        <a:t>Fitness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25">
                          <a:latin typeface="Lucida Sans Unicode"/>
                          <a:cs typeface="Lucida Sans Unicode"/>
                        </a:rPr>
                        <a:t>509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5143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10">
                          <a:latin typeface="Lucida Sans Unicode"/>
                          <a:cs typeface="Lucida Sans Unicode"/>
                        </a:rPr>
                        <a:t>5,778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319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65">
                          <a:latin typeface="Arial Black"/>
                          <a:cs typeface="Arial Black"/>
                        </a:rPr>
                        <a:t>Health</a:t>
                      </a:r>
                      <a:r>
                        <a:rPr dirty="0" sz="1200" spc="-12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>
                          <a:latin typeface="Arial Black"/>
                          <a:cs typeface="Arial Black"/>
                        </a:rPr>
                        <a:t>and</a:t>
                      </a:r>
                      <a:r>
                        <a:rPr dirty="0" sz="1200" spc="-10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latin typeface="Arial Black"/>
                          <a:cs typeface="Arial Black"/>
                        </a:rPr>
                        <a:t>Wellbeing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25">
                          <a:latin typeface="Lucida Sans Unicode"/>
                          <a:cs typeface="Lucida Sans Unicode"/>
                        </a:rPr>
                        <a:t>246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5080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10">
                          <a:latin typeface="Lucida Sans Unicode"/>
                          <a:cs typeface="Lucida Sans Unicode"/>
                        </a:rPr>
                        <a:t>16,897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319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95">
                          <a:latin typeface="Arial Black"/>
                          <a:cs typeface="Arial Black"/>
                        </a:rPr>
                        <a:t>Leisure</a:t>
                      </a:r>
                      <a:r>
                        <a:rPr dirty="0" sz="1200" spc="-80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10">
                          <a:latin typeface="Arial Black"/>
                          <a:cs typeface="Arial Black"/>
                        </a:rPr>
                        <a:t>Operations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25">
                          <a:latin typeface="Lucida Sans Unicode"/>
                          <a:cs typeface="Lucida Sans Unicode"/>
                        </a:rPr>
                        <a:t>86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52069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10">
                          <a:latin typeface="Lucida Sans Unicode"/>
                          <a:cs typeface="Lucida Sans Unicode"/>
                        </a:rPr>
                        <a:t>3,191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359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55">
                          <a:latin typeface="Arial Black"/>
                          <a:cs typeface="Arial Black"/>
                        </a:rPr>
                        <a:t>Performance</a:t>
                      </a:r>
                      <a:r>
                        <a:rPr dirty="0" sz="1200" spc="-35">
                          <a:latin typeface="Arial Black"/>
                          <a:cs typeface="Arial Black"/>
                        </a:rPr>
                        <a:t> </a:t>
                      </a:r>
                      <a:r>
                        <a:rPr dirty="0" sz="1200" spc="-20">
                          <a:latin typeface="Arial Black"/>
                          <a:cs typeface="Arial Black"/>
                        </a:rPr>
                        <a:t>Sport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25">
                          <a:latin typeface="Lucida Sans Unicode"/>
                          <a:cs typeface="Lucida Sans Unicode"/>
                        </a:rPr>
                        <a:t>66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5270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200" spc="-10">
                          <a:latin typeface="Lucida Sans Unicode"/>
                          <a:cs typeface="Lucida Sans Unicode"/>
                        </a:rPr>
                        <a:t>1,427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B="0" marT="609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9" name="object 9" descr=""/>
          <p:cNvSpPr txBox="1"/>
          <p:nvPr/>
        </p:nvSpPr>
        <p:spPr>
          <a:xfrm>
            <a:off x="3976199" y="5406975"/>
            <a:ext cx="673544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Lucida Sans Unicode"/>
                <a:cs typeface="Lucida Sans Unicode"/>
              </a:rPr>
              <a:t>Whilst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6 core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S&amp;PA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industries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are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identified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75">
                <a:latin typeface="Lucida Sans Unicode"/>
                <a:cs typeface="Lucida Sans Unicode"/>
              </a:rPr>
              <a:t>as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being independent of</a:t>
            </a:r>
            <a:r>
              <a:rPr dirty="0" sz="1200" spc="10">
                <a:latin typeface="Lucida Sans Unicode"/>
                <a:cs typeface="Lucida Sans Unicode"/>
              </a:rPr>
              <a:t> </a:t>
            </a:r>
            <a:r>
              <a:rPr dirty="0" sz="1200" spc="85">
                <a:latin typeface="Lucida Sans Unicode"/>
                <a:cs typeface="Lucida Sans Unicode"/>
              </a:rPr>
              <a:t>each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other,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 spc="-40">
                <a:latin typeface="Lucida Sans Unicode"/>
                <a:cs typeface="Lucida Sans Unicode"/>
              </a:rPr>
              <a:t>it</a:t>
            </a:r>
            <a:r>
              <a:rPr dirty="0" sz="1200">
                <a:latin typeface="Lucida Sans Unicode"/>
                <a:cs typeface="Lucida Sans Unicode"/>
              </a:rPr>
              <a:t> </a:t>
            </a:r>
            <a:r>
              <a:rPr dirty="0" sz="1200" spc="-25">
                <a:latin typeface="Lucida Sans Unicode"/>
                <a:cs typeface="Lucida Sans Unicode"/>
              </a:rPr>
              <a:t>is </a:t>
            </a:r>
            <a:r>
              <a:rPr dirty="0" sz="1200">
                <a:latin typeface="Lucida Sans Unicode"/>
                <a:cs typeface="Lucida Sans Unicode"/>
              </a:rPr>
              <a:t>quite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60">
                <a:latin typeface="Lucida Sans Unicode"/>
                <a:cs typeface="Lucida Sans Unicode"/>
              </a:rPr>
              <a:t>common</a:t>
            </a:r>
            <a:r>
              <a:rPr dirty="0" sz="1200" spc="15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for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single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venues</a:t>
            </a:r>
            <a:r>
              <a:rPr dirty="0" sz="1200" spc="4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or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organisations to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45">
                <a:latin typeface="Lucida Sans Unicode"/>
                <a:cs typeface="Lucida Sans Unicode"/>
              </a:rPr>
              <a:t>operate</a:t>
            </a:r>
            <a:r>
              <a:rPr dirty="0" sz="1200" spc="5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across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multiple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industries. </a:t>
            </a:r>
            <a:r>
              <a:rPr dirty="0" sz="1200">
                <a:latin typeface="Lucida Sans Unicode"/>
                <a:cs typeface="Lucida Sans Unicode"/>
              </a:rPr>
              <a:t>Within</a:t>
            </a:r>
            <a:r>
              <a:rPr dirty="0" sz="1200" spc="4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Hertfordshire</a:t>
            </a:r>
            <a:r>
              <a:rPr dirty="0" sz="1200" spc="8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</a:t>
            </a:r>
            <a:r>
              <a:rPr dirty="0" sz="1200" spc="45">
                <a:latin typeface="Lucida Sans Unicode"/>
                <a:cs typeface="Lucida Sans Unicode"/>
              </a:rPr>
              <a:t> </a:t>
            </a:r>
            <a:r>
              <a:rPr dirty="0" sz="1200" spc="80">
                <a:latin typeface="Lucida Sans Unicode"/>
                <a:cs typeface="Lucida Sans Unicode"/>
              </a:rPr>
              <a:t>data</a:t>
            </a:r>
            <a:r>
              <a:rPr dirty="0" sz="1200" spc="5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shows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that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65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organisations</a:t>
            </a:r>
            <a:r>
              <a:rPr dirty="0" sz="1200" spc="15">
                <a:latin typeface="Lucida Sans Unicode"/>
                <a:cs typeface="Lucida Sans Unicode"/>
              </a:rPr>
              <a:t> </a:t>
            </a:r>
            <a:r>
              <a:rPr dirty="0" sz="1200" spc="45">
                <a:latin typeface="Lucida Sans Unicode"/>
                <a:cs typeface="Lucida Sans Unicode"/>
              </a:rPr>
              <a:t>operate</a:t>
            </a:r>
            <a:r>
              <a:rPr dirty="0" sz="1200" spc="6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across</a:t>
            </a:r>
            <a:r>
              <a:rPr dirty="0" sz="1200" spc="5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more</a:t>
            </a:r>
            <a:r>
              <a:rPr dirty="0" sz="1200" spc="4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than</a:t>
            </a:r>
            <a:r>
              <a:rPr dirty="0" sz="1200" spc="45">
                <a:latin typeface="Lucida Sans Unicode"/>
                <a:cs typeface="Lucida Sans Unicode"/>
              </a:rPr>
              <a:t> </a:t>
            </a:r>
            <a:r>
              <a:rPr dirty="0" sz="1200" spc="-434">
                <a:latin typeface="Lucida Sans Unicode"/>
                <a:cs typeface="Lucida Sans Unicode"/>
              </a:rPr>
              <a:t>1</a:t>
            </a:r>
            <a:r>
              <a:rPr dirty="0" sz="1200">
                <a:latin typeface="Lucida Sans Unicode"/>
                <a:cs typeface="Lucida Sans Unicode"/>
              </a:rPr>
              <a:t> S&amp;PA </a:t>
            </a:r>
            <a:r>
              <a:rPr dirty="0" sz="1200" spc="-10">
                <a:latin typeface="Lucida Sans Unicode"/>
                <a:cs typeface="Lucida Sans Unicode"/>
              </a:rPr>
              <a:t>industry.</a:t>
            </a:r>
            <a:r>
              <a:rPr dirty="0" sz="1200" spc="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These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organisations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are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only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accounted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for</a:t>
            </a:r>
            <a:r>
              <a:rPr dirty="0" sz="1200" spc="10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once</a:t>
            </a:r>
            <a:r>
              <a:rPr dirty="0" sz="120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in</a:t>
            </a:r>
            <a:r>
              <a:rPr dirty="0" sz="1200" spc="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overall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number</a:t>
            </a:r>
            <a:r>
              <a:rPr dirty="0" sz="1200" spc="10">
                <a:latin typeface="Lucida Sans Unicode"/>
                <a:cs typeface="Lucida Sans Unicode"/>
              </a:rPr>
              <a:t> </a:t>
            </a:r>
            <a:r>
              <a:rPr dirty="0" sz="1200" spc="-25">
                <a:latin typeface="Lucida Sans Unicode"/>
                <a:cs typeface="Lucida Sans Unicode"/>
              </a:rPr>
              <a:t>of </a:t>
            </a:r>
            <a:r>
              <a:rPr dirty="0" sz="1200">
                <a:latin typeface="Lucida Sans Unicode"/>
                <a:cs typeface="Lucida Sans Unicode"/>
              </a:rPr>
              <a:t>S&amp;PA</a:t>
            </a:r>
            <a:r>
              <a:rPr dirty="0" sz="1200" spc="9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organisations</a:t>
            </a:r>
            <a:r>
              <a:rPr dirty="0" sz="1200" spc="8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operating</a:t>
            </a:r>
            <a:r>
              <a:rPr dirty="0" sz="1200" spc="11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within</a:t>
            </a:r>
            <a:r>
              <a:rPr dirty="0" sz="1200" spc="10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Hertfordshire.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5897867" y="1734099"/>
            <a:ext cx="5398770" cy="10160"/>
          </a:xfrm>
          <a:custGeom>
            <a:avLst/>
            <a:gdLst/>
            <a:ahLst/>
            <a:cxnLst/>
            <a:rect l="l" t="t" r="r" b="b"/>
            <a:pathLst>
              <a:path w="5398770" h="10160">
                <a:moveTo>
                  <a:pt x="0" y="0"/>
                </a:moveTo>
                <a:lnTo>
                  <a:pt x="5398401" y="9994"/>
                </a:lnTo>
              </a:path>
            </a:pathLst>
          </a:custGeom>
          <a:ln w="9525">
            <a:solidFill>
              <a:srgbClr val="44536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7963206" y="1234827"/>
            <a:ext cx="126809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-60">
                <a:latin typeface="Arial Black"/>
                <a:cs typeface="Arial Black"/>
              </a:rPr>
              <a:t>Hertfordshire</a:t>
            </a:r>
            <a:endParaRPr sz="14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86990">
              <a:lnSpc>
                <a:spcPct val="100000"/>
              </a:lnSpc>
              <a:spcBef>
                <a:spcPts val="100"/>
              </a:spcBef>
            </a:pPr>
            <a:r>
              <a:rPr dirty="0" spc="-180"/>
              <a:t>Facilities</a:t>
            </a:r>
            <a:r>
              <a:rPr dirty="0" spc="-425"/>
              <a:t> </a:t>
            </a:r>
            <a:r>
              <a:rPr dirty="0" spc="-65"/>
              <a:t>in</a:t>
            </a:r>
            <a:r>
              <a:rPr dirty="0" spc="-409"/>
              <a:t> </a:t>
            </a:r>
            <a:r>
              <a:rPr dirty="0" spc="-110"/>
              <a:t>Hertfordshire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714" y="1090467"/>
            <a:ext cx="6707911" cy="5433510"/>
          </a:xfrm>
          <a:prstGeom prst="rect">
            <a:avLst/>
          </a:prstGeom>
        </p:spPr>
      </p:pic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7573546" y="1084116"/>
          <a:ext cx="4498340" cy="5429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7165"/>
                <a:gridCol w="1691639"/>
              </a:tblGrid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Facility</a:t>
                      </a:r>
                      <a:r>
                        <a:rPr dirty="0" sz="1600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6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Artificial</a:t>
                      </a:r>
                      <a:r>
                        <a:rPr dirty="0" sz="1600" spc="-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Grass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Pitch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145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Athletics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12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Cycling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1600" spc="-50">
                          <a:latin typeface="Calibri"/>
                          <a:cs typeface="Calibri"/>
                        </a:rPr>
                        <a:t>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Golf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93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Grass</a:t>
                      </a:r>
                      <a:r>
                        <a:rPr dirty="0" sz="16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Pitches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1600" spc="-20">
                          <a:latin typeface="Calibri"/>
                          <a:cs typeface="Calibri"/>
                        </a:rPr>
                        <a:t>1376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Health</a:t>
                      </a:r>
                      <a:r>
                        <a:rPr dirty="0" sz="16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6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Fitness</a:t>
                      </a:r>
                      <a:r>
                        <a:rPr dirty="0" sz="16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Gym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166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Ice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Rinks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88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1600" spc="-5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Indoor</a:t>
                      </a:r>
                      <a:r>
                        <a:rPr dirty="0" sz="1600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Bowls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1600" spc="-50">
                          <a:latin typeface="Calibri"/>
                          <a:cs typeface="Calibri"/>
                        </a:rPr>
                        <a:t>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Indoor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Tennis</a:t>
                      </a:r>
                      <a:r>
                        <a:rPr dirty="0" sz="1600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Centre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15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Outdoor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Tennis</a:t>
                      </a:r>
                      <a:r>
                        <a:rPr dirty="0" sz="1600" spc="-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Courts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235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Ski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Slopes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spc="-50">
                          <a:latin typeface="Calibri"/>
                          <a:cs typeface="Calibri"/>
                        </a:rPr>
                        <a:t>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Sports</a:t>
                      </a:r>
                      <a:r>
                        <a:rPr dirty="0" sz="1600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Hall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297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Squash</a:t>
                      </a:r>
                      <a:r>
                        <a:rPr dirty="0" sz="16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Courts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44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6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Studio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209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Swimming</a:t>
                      </a:r>
                      <a:r>
                        <a:rPr dirty="0" sz="1600" spc="-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Pool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95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spc="-25">
                          <a:latin typeface="Calibri"/>
                          <a:cs typeface="Calibri"/>
                        </a:rPr>
                        <a:t>130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6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Sites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spc="-25" b="1">
                          <a:latin typeface="Calibri"/>
                          <a:cs typeface="Calibri"/>
                        </a:rPr>
                        <a:t>854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dirty="0" sz="16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Facilities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1600" spc="-20" b="1">
                          <a:latin typeface="Calibri"/>
                          <a:cs typeface="Calibri"/>
                        </a:rPr>
                        <a:t>2742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54528" y="1100962"/>
            <a:ext cx="11537950" cy="665480"/>
            <a:chOff x="654528" y="1100962"/>
            <a:chExt cx="11537950" cy="665480"/>
          </a:xfrm>
        </p:grpSpPr>
        <p:sp>
          <p:nvSpPr>
            <p:cNvPr id="3" name="object 3" descr=""/>
            <p:cNvSpPr/>
            <p:nvPr/>
          </p:nvSpPr>
          <p:spPr>
            <a:xfrm>
              <a:off x="654528" y="1100962"/>
              <a:ext cx="6336665" cy="148590"/>
            </a:xfrm>
            <a:custGeom>
              <a:avLst/>
              <a:gdLst/>
              <a:ahLst/>
              <a:cxnLst/>
              <a:rect l="l" t="t" r="r" b="b"/>
              <a:pathLst>
                <a:path w="6336665" h="148590">
                  <a:moveTo>
                    <a:pt x="3182762" y="7619"/>
                  </a:moveTo>
                  <a:lnTo>
                    <a:pt x="2550405" y="7619"/>
                  </a:lnTo>
                  <a:lnTo>
                    <a:pt x="2576855" y="5079"/>
                  </a:lnTo>
                  <a:lnTo>
                    <a:pt x="2593403" y="5079"/>
                  </a:lnTo>
                  <a:lnTo>
                    <a:pt x="2614815" y="2539"/>
                  </a:lnTo>
                  <a:lnTo>
                    <a:pt x="2655494" y="0"/>
                  </a:lnTo>
                  <a:lnTo>
                    <a:pt x="2909703" y="0"/>
                  </a:lnTo>
                  <a:lnTo>
                    <a:pt x="3079691" y="3809"/>
                  </a:lnTo>
                  <a:lnTo>
                    <a:pt x="3131359" y="6349"/>
                  </a:lnTo>
                  <a:lnTo>
                    <a:pt x="3182762" y="7619"/>
                  </a:lnTo>
                  <a:close/>
                </a:path>
                <a:path w="6336665" h="148590">
                  <a:moveTo>
                    <a:pt x="3900351" y="7619"/>
                  </a:moveTo>
                  <a:lnTo>
                    <a:pt x="3271653" y="7619"/>
                  </a:lnTo>
                  <a:lnTo>
                    <a:pt x="3328595" y="6349"/>
                  </a:lnTo>
                  <a:lnTo>
                    <a:pt x="3395640" y="3809"/>
                  </a:lnTo>
                  <a:lnTo>
                    <a:pt x="3604681" y="1269"/>
                  </a:lnTo>
                  <a:lnTo>
                    <a:pt x="3659461" y="1269"/>
                  </a:lnTo>
                  <a:lnTo>
                    <a:pt x="3697862" y="2539"/>
                  </a:lnTo>
                  <a:lnTo>
                    <a:pt x="3791093" y="2539"/>
                  </a:lnTo>
                  <a:lnTo>
                    <a:pt x="3900351" y="7619"/>
                  </a:lnTo>
                  <a:close/>
                </a:path>
                <a:path w="6336665" h="148590">
                  <a:moveTo>
                    <a:pt x="3791093" y="2539"/>
                  </a:moveTo>
                  <a:lnTo>
                    <a:pt x="3733348" y="2539"/>
                  </a:lnTo>
                  <a:lnTo>
                    <a:pt x="3733348" y="1269"/>
                  </a:lnTo>
                  <a:lnTo>
                    <a:pt x="3791093" y="2539"/>
                  </a:lnTo>
                  <a:close/>
                </a:path>
                <a:path w="6336665" h="148590">
                  <a:moveTo>
                    <a:pt x="4326113" y="16509"/>
                  </a:moveTo>
                  <a:lnTo>
                    <a:pt x="2160211" y="16509"/>
                  </a:lnTo>
                  <a:lnTo>
                    <a:pt x="2175755" y="15239"/>
                  </a:lnTo>
                  <a:lnTo>
                    <a:pt x="2256626" y="10159"/>
                  </a:lnTo>
                  <a:lnTo>
                    <a:pt x="2446063" y="6349"/>
                  </a:lnTo>
                  <a:lnTo>
                    <a:pt x="2430882" y="2539"/>
                  </a:lnTo>
                  <a:lnTo>
                    <a:pt x="2478622" y="2539"/>
                  </a:lnTo>
                  <a:lnTo>
                    <a:pt x="2531365" y="7619"/>
                  </a:lnTo>
                  <a:lnTo>
                    <a:pt x="3900351" y="7619"/>
                  </a:lnTo>
                  <a:lnTo>
                    <a:pt x="3959343" y="8889"/>
                  </a:lnTo>
                  <a:lnTo>
                    <a:pt x="3951588" y="8889"/>
                  </a:lnTo>
                  <a:lnTo>
                    <a:pt x="4004353" y="10159"/>
                  </a:lnTo>
                  <a:lnTo>
                    <a:pt x="4112591" y="10159"/>
                  </a:lnTo>
                  <a:lnTo>
                    <a:pt x="4167079" y="12699"/>
                  </a:lnTo>
                  <a:lnTo>
                    <a:pt x="4326113" y="16509"/>
                  </a:lnTo>
                  <a:close/>
                </a:path>
                <a:path w="6336665" h="148590">
                  <a:moveTo>
                    <a:pt x="3230132" y="7619"/>
                  </a:moveTo>
                  <a:lnTo>
                    <a:pt x="3189409" y="7619"/>
                  </a:lnTo>
                  <a:lnTo>
                    <a:pt x="3202703" y="6349"/>
                  </a:lnTo>
                  <a:lnTo>
                    <a:pt x="3209350" y="6349"/>
                  </a:lnTo>
                  <a:lnTo>
                    <a:pt x="3230132" y="7619"/>
                  </a:lnTo>
                  <a:close/>
                </a:path>
                <a:path w="6336665" h="148590">
                  <a:moveTo>
                    <a:pt x="4452576" y="22859"/>
                  </a:moveTo>
                  <a:lnTo>
                    <a:pt x="1852272" y="22859"/>
                  </a:lnTo>
                  <a:lnTo>
                    <a:pt x="1994038" y="12699"/>
                  </a:lnTo>
                  <a:lnTo>
                    <a:pt x="2058638" y="12699"/>
                  </a:lnTo>
                  <a:lnTo>
                    <a:pt x="2077436" y="13969"/>
                  </a:lnTo>
                  <a:lnTo>
                    <a:pt x="2132775" y="13969"/>
                  </a:lnTo>
                  <a:lnTo>
                    <a:pt x="2137431" y="15239"/>
                  </a:lnTo>
                  <a:lnTo>
                    <a:pt x="2147783" y="16509"/>
                  </a:lnTo>
                  <a:lnTo>
                    <a:pt x="4326113" y="16509"/>
                  </a:lnTo>
                  <a:lnTo>
                    <a:pt x="4423519" y="17779"/>
                  </a:lnTo>
                  <a:lnTo>
                    <a:pt x="4452576" y="22859"/>
                  </a:lnTo>
                  <a:close/>
                </a:path>
                <a:path w="6336665" h="148590">
                  <a:moveTo>
                    <a:pt x="2132775" y="13969"/>
                  </a:moveTo>
                  <a:lnTo>
                    <a:pt x="2095819" y="13969"/>
                  </a:lnTo>
                  <a:lnTo>
                    <a:pt x="2128119" y="12699"/>
                  </a:lnTo>
                  <a:lnTo>
                    <a:pt x="2132775" y="13969"/>
                  </a:lnTo>
                  <a:close/>
                </a:path>
                <a:path w="6336665" h="148590">
                  <a:moveTo>
                    <a:pt x="5278755" y="54609"/>
                  </a:moveTo>
                  <a:lnTo>
                    <a:pt x="807599" y="54609"/>
                  </a:lnTo>
                  <a:lnTo>
                    <a:pt x="914237" y="50799"/>
                  </a:lnTo>
                  <a:lnTo>
                    <a:pt x="1127759" y="45719"/>
                  </a:lnTo>
                  <a:lnTo>
                    <a:pt x="1120091" y="43179"/>
                  </a:lnTo>
                  <a:lnTo>
                    <a:pt x="1091460" y="43179"/>
                  </a:lnTo>
                  <a:lnTo>
                    <a:pt x="1085662" y="41909"/>
                  </a:lnTo>
                  <a:lnTo>
                    <a:pt x="1574086" y="20319"/>
                  </a:lnTo>
                  <a:lnTo>
                    <a:pt x="1672805" y="17779"/>
                  </a:lnTo>
                  <a:lnTo>
                    <a:pt x="1721723" y="17779"/>
                  </a:lnTo>
                  <a:lnTo>
                    <a:pt x="1766693" y="20319"/>
                  </a:lnTo>
                  <a:lnTo>
                    <a:pt x="1812079" y="21589"/>
                  </a:lnTo>
                  <a:lnTo>
                    <a:pt x="1862242" y="21589"/>
                  </a:lnTo>
                  <a:lnTo>
                    <a:pt x="1852272" y="22859"/>
                  </a:lnTo>
                  <a:lnTo>
                    <a:pt x="4452576" y="22859"/>
                  </a:lnTo>
                  <a:lnTo>
                    <a:pt x="4467001" y="24129"/>
                  </a:lnTo>
                  <a:lnTo>
                    <a:pt x="4515468" y="26669"/>
                  </a:lnTo>
                  <a:lnTo>
                    <a:pt x="4561810" y="27939"/>
                  </a:lnTo>
                  <a:lnTo>
                    <a:pt x="4610226" y="27939"/>
                  </a:lnTo>
                  <a:lnTo>
                    <a:pt x="4764727" y="31749"/>
                  </a:lnTo>
                  <a:lnTo>
                    <a:pt x="4925130" y="38099"/>
                  </a:lnTo>
                  <a:lnTo>
                    <a:pt x="5062453" y="41909"/>
                  </a:lnTo>
                  <a:lnTo>
                    <a:pt x="5123937" y="45719"/>
                  </a:lnTo>
                  <a:lnTo>
                    <a:pt x="5154679" y="46989"/>
                  </a:lnTo>
                  <a:lnTo>
                    <a:pt x="5247995" y="53339"/>
                  </a:lnTo>
                  <a:lnTo>
                    <a:pt x="5278755" y="54609"/>
                  </a:lnTo>
                  <a:close/>
                </a:path>
                <a:path w="6336665" h="148590">
                  <a:moveTo>
                    <a:pt x="764602" y="54609"/>
                  </a:moveTo>
                  <a:lnTo>
                    <a:pt x="737530" y="54609"/>
                  </a:lnTo>
                  <a:lnTo>
                    <a:pt x="755532" y="53339"/>
                  </a:lnTo>
                  <a:lnTo>
                    <a:pt x="764602" y="54609"/>
                  </a:lnTo>
                  <a:close/>
                </a:path>
                <a:path w="6336665" h="148590">
                  <a:moveTo>
                    <a:pt x="2266960" y="85089"/>
                  </a:moveTo>
                  <a:lnTo>
                    <a:pt x="374442" y="85089"/>
                  </a:lnTo>
                  <a:lnTo>
                    <a:pt x="403419" y="80009"/>
                  </a:lnTo>
                  <a:lnTo>
                    <a:pt x="504992" y="63499"/>
                  </a:lnTo>
                  <a:lnTo>
                    <a:pt x="533968" y="59689"/>
                  </a:lnTo>
                  <a:lnTo>
                    <a:pt x="600714" y="59689"/>
                  </a:lnTo>
                  <a:lnTo>
                    <a:pt x="609023" y="58419"/>
                  </a:lnTo>
                  <a:lnTo>
                    <a:pt x="615254" y="57149"/>
                  </a:lnTo>
                  <a:lnTo>
                    <a:pt x="618162" y="55879"/>
                  </a:lnTo>
                  <a:lnTo>
                    <a:pt x="641357" y="54609"/>
                  </a:lnTo>
                  <a:lnTo>
                    <a:pt x="661644" y="55879"/>
                  </a:lnTo>
                  <a:lnTo>
                    <a:pt x="709003" y="55879"/>
                  </a:lnTo>
                  <a:lnTo>
                    <a:pt x="710111" y="57149"/>
                  </a:lnTo>
                  <a:lnTo>
                    <a:pt x="5328340" y="57149"/>
                  </a:lnTo>
                  <a:lnTo>
                    <a:pt x="5377395" y="60959"/>
                  </a:lnTo>
                  <a:lnTo>
                    <a:pt x="5473908" y="64769"/>
                  </a:lnTo>
                  <a:lnTo>
                    <a:pt x="5521367" y="66039"/>
                  </a:lnTo>
                  <a:lnTo>
                    <a:pt x="5621775" y="73659"/>
                  </a:lnTo>
                  <a:lnTo>
                    <a:pt x="5659311" y="77469"/>
                  </a:lnTo>
                  <a:lnTo>
                    <a:pt x="3929259" y="77469"/>
                  </a:lnTo>
                  <a:lnTo>
                    <a:pt x="3906167" y="78739"/>
                  </a:lnTo>
                  <a:lnTo>
                    <a:pt x="2465034" y="78739"/>
                  </a:lnTo>
                  <a:lnTo>
                    <a:pt x="2315851" y="82549"/>
                  </a:lnTo>
                  <a:lnTo>
                    <a:pt x="2266960" y="85089"/>
                  </a:lnTo>
                  <a:close/>
                </a:path>
                <a:path w="6336665" h="148590">
                  <a:moveTo>
                    <a:pt x="709003" y="55879"/>
                  </a:moveTo>
                  <a:lnTo>
                    <a:pt x="682346" y="55879"/>
                  </a:lnTo>
                  <a:lnTo>
                    <a:pt x="706788" y="54609"/>
                  </a:lnTo>
                  <a:lnTo>
                    <a:pt x="709003" y="55879"/>
                  </a:lnTo>
                  <a:close/>
                </a:path>
                <a:path w="6336665" h="148590">
                  <a:moveTo>
                    <a:pt x="5328340" y="57149"/>
                  </a:moveTo>
                  <a:lnTo>
                    <a:pt x="710111" y="57149"/>
                  </a:lnTo>
                  <a:lnTo>
                    <a:pt x="723128" y="55879"/>
                  </a:lnTo>
                  <a:lnTo>
                    <a:pt x="729498" y="54609"/>
                  </a:lnTo>
                  <a:lnTo>
                    <a:pt x="5295283" y="54609"/>
                  </a:lnTo>
                  <a:lnTo>
                    <a:pt x="5328340" y="57149"/>
                  </a:lnTo>
                  <a:close/>
                </a:path>
                <a:path w="6336665" h="148590">
                  <a:moveTo>
                    <a:pt x="560106" y="59689"/>
                  </a:moveTo>
                  <a:lnTo>
                    <a:pt x="547262" y="59689"/>
                  </a:lnTo>
                  <a:lnTo>
                    <a:pt x="555017" y="58419"/>
                  </a:lnTo>
                  <a:lnTo>
                    <a:pt x="560106" y="59689"/>
                  </a:lnTo>
                  <a:close/>
                </a:path>
                <a:path w="6336665" h="148590">
                  <a:moveTo>
                    <a:pt x="591575" y="59689"/>
                  </a:moveTo>
                  <a:lnTo>
                    <a:pt x="572465" y="59689"/>
                  </a:lnTo>
                  <a:lnTo>
                    <a:pt x="585239" y="58419"/>
                  </a:lnTo>
                  <a:lnTo>
                    <a:pt x="591575" y="59689"/>
                  </a:lnTo>
                  <a:close/>
                </a:path>
                <a:path w="6336665" h="148590">
                  <a:moveTo>
                    <a:pt x="4096712" y="83819"/>
                  </a:moveTo>
                  <a:lnTo>
                    <a:pt x="4055031" y="81279"/>
                  </a:lnTo>
                  <a:lnTo>
                    <a:pt x="4042966" y="78739"/>
                  </a:lnTo>
                  <a:lnTo>
                    <a:pt x="4042429" y="77469"/>
                  </a:lnTo>
                  <a:lnTo>
                    <a:pt x="5659311" y="77469"/>
                  </a:lnTo>
                  <a:lnTo>
                    <a:pt x="5696809" y="80009"/>
                  </a:lnTo>
                  <a:lnTo>
                    <a:pt x="4085634" y="80009"/>
                  </a:lnTo>
                  <a:lnTo>
                    <a:pt x="4096712" y="83819"/>
                  </a:lnTo>
                  <a:close/>
                </a:path>
                <a:path w="6336665" h="148590">
                  <a:moveTo>
                    <a:pt x="3868502" y="82549"/>
                  </a:moveTo>
                  <a:lnTo>
                    <a:pt x="3825297" y="80009"/>
                  </a:lnTo>
                  <a:lnTo>
                    <a:pt x="2773083" y="80009"/>
                  </a:lnTo>
                  <a:lnTo>
                    <a:pt x="2720964" y="78739"/>
                  </a:lnTo>
                  <a:lnTo>
                    <a:pt x="3906167" y="78739"/>
                  </a:lnTo>
                  <a:lnTo>
                    <a:pt x="3885569" y="80009"/>
                  </a:lnTo>
                  <a:lnTo>
                    <a:pt x="3868502" y="82549"/>
                  </a:lnTo>
                  <a:close/>
                </a:path>
                <a:path w="6336665" h="148590">
                  <a:moveTo>
                    <a:pt x="3661582" y="97789"/>
                  </a:moveTo>
                  <a:lnTo>
                    <a:pt x="3649707" y="97789"/>
                  </a:lnTo>
                  <a:lnTo>
                    <a:pt x="3632259" y="96519"/>
                  </a:lnTo>
                  <a:lnTo>
                    <a:pt x="3531961" y="92709"/>
                  </a:lnTo>
                  <a:lnTo>
                    <a:pt x="3367668" y="88899"/>
                  </a:lnTo>
                  <a:lnTo>
                    <a:pt x="3306805" y="86359"/>
                  </a:lnTo>
                  <a:lnTo>
                    <a:pt x="3122203" y="83819"/>
                  </a:lnTo>
                  <a:lnTo>
                    <a:pt x="3063967" y="83819"/>
                  </a:lnTo>
                  <a:lnTo>
                    <a:pt x="3009296" y="82549"/>
                  </a:lnTo>
                  <a:lnTo>
                    <a:pt x="2915225" y="82549"/>
                  </a:lnTo>
                  <a:lnTo>
                    <a:pt x="2825472" y="80009"/>
                  </a:lnTo>
                  <a:lnTo>
                    <a:pt x="3825297" y="80009"/>
                  </a:lnTo>
                  <a:lnTo>
                    <a:pt x="3846380" y="82549"/>
                  </a:lnTo>
                  <a:lnTo>
                    <a:pt x="3859362" y="85089"/>
                  </a:lnTo>
                  <a:lnTo>
                    <a:pt x="3878472" y="87629"/>
                  </a:lnTo>
                  <a:lnTo>
                    <a:pt x="3607056" y="93979"/>
                  </a:lnTo>
                  <a:lnTo>
                    <a:pt x="3630078" y="95249"/>
                  </a:lnTo>
                  <a:lnTo>
                    <a:pt x="3661582" y="97789"/>
                  </a:lnTo>
                  <a:close/>
                </a:path>
                <a:path w="6336665" h="148590">
                  <a:moveTo>
                    <a:pt x="4757232" y="105409"/>
                  </a:moveTo>
                  <a:lnTo>
                    <a:pt x="4648908" y="102869"/>
                  </a:lnTo>
                  <a:lnTo>
                    <a:pt x="4594123" y="102869"/>
                  </a:lnTo>
                  <a:lnTo>
                    <a:pt x="4607295" y="101599"/>
                  </a:lnTo>
                  <a:lnTo>
                    <a:pt x="4591492" y="100329"/>
                  </a:lnTo>
                  <a:lnTo>
                    <a:pt x="4568418" y="97789"/>
                  </a:lnTo>
                  <a:lnTo>
                    <a:pt x="4559780" y="95249"/>
                  </a:lnTo>
                  <a:lnTo>
                    <a:pt x="4462292" y="93979"/>
                  </a:lnTo>
                  <a:lnTo>
                    <a:pt x="4457134" y="92709"/>
                  </a:lnTo>
                  <a:lnTo>
                    <a:pt x="4450106" y="92709"/>
                  </a:lnTo>
                  <a:lnTo>
                    <a:pt x="4441417" y="91439"/>
                  </a:lnTo>
                  <a:lnTo>
                    <a:pt x="4431273" y="90169"/>
                  </a:lnTo>
                  <a:lnTo>
                    <a:pt x="4386315" y="88899"/>
                  </a:lnTo>
                  <a:lnTo>
                    <a:pt x="4338430" y="86359"/>
                  </a:lnTo>
                  <a:lnTo>
                    <a:pt x="4288491" y="86359"/>
                  </a:lnTo>
                  <a:lnTo>
                    <a:pt x="4135069" y="82549"/>
                  </a:lnTo>
                  <a:lnTo>
                    <a:pt x="4085634" y="80009"/>
                  </a:lnTo>
                  <a:lnTo>
                    <a:pt x="5696809" y="80009"/>
                  </a:lnTo>
                  <a:lnTo>
                    <a:pt x="5960961" y="104139"/>
                  </a:lnTo>
                  <a:lnTo>
                    <a:pt x="4810147" y="104139"/>
                  </a:lnTo>
                  <a:lnTo>
                    <a:pt x="4757232" y="105409"/>
                  </a:lnTo>
                  <a:close/>
                </a:path>
                <a:path w="6336665" h="148590">
                  <a:moveTo>
                    <a:pt x="1078045" y="104139"/>
                  </a:moveTo>
                  <a:lnTo>
                    <a:pt x="205552" y="104139"/>
                  </a:lnTo>
                  <a:lnTo>
                    <a:pt x="213116" y="101599"/>
                  </a:lnTo>
                  <a:lnTo>
                    <a:pt x="218811" y="100329"/>
                  </a:lnTo>
                  <a:lnTo>
                    <a:pt x="223779" y="99059"/>
                  </a:lnTo>
                  <a:lnTo>
                    <a:pt x="338023" y="99059"/>
                  </a:lnTo>
                  <a:lnTo>
                    <a:pt x="372088" y="96519"/>
                  </a:lnTo>
                  <a:lnTo>
                    <a:pt x="386628" y="95249"/>
                  </a:lnTo>
                  <a:lnTo>
                    <a:pt x="323067" y="92709"/>
                  </a:lnTo>
                  <a:lnTo>
                    <a:pt x="327914" y="92709"/>
                  </a:lnTo>
                  <a:lnTo>
                    <a:pt x="352286" y="90169"/>
                  </a:lnTo>
                  <a:lnTo>
                    <a:pt x="346920" y="90169"/>
                  </a:lnTo>
                  <a:lnTo>
                    <a:pt x="348408" y="87629"/>
                  </a:lnTo>
                  <a:lnTo>
                    <a:pt x="355713" y="86359"/>
                  </a:lnTo>
                  <a:lnTo>
                    <a:pt x="367795" y="85089"/>
                  </a:lnTo>
                  <a:lnTo>
                    <a:pt x="2218516" y="85089"/>
                  </a:lnTo>
                  <a:lnTo>
                    <a:pt x="2170538" y="88899"/>
                  </a:lnTo>
                  <a:lnTo>
                    <a:pt x="2123044" y="91439"/>
                  </a:lnTo>
                  <a:lnTo>
                    <a:pt x="1753676" y="91439"/>
                  </a:lnTo>
                  <a:lnTo>
                    <a:pt x="1748420" y="92709"/>
                  </a:lnTo>
                  <a:lnTo>
                    <a:pt x="1711627" y="100329"/>
                  </a:lnTo>
                  <a:lnTo>
                    <a:pt x="1065721" y="100329"/>
                  </a:lnTo>
                  <a:lnTo>
                    <a:pt x="1074947" y="102869"/>
                  </a:lnTo>
                  <a:lnTo>
                    <a:pt x="1078045" y="104139"/>
                  </a:lnTo>
                  <a:close/>
                </a:path>
                <a:path w="6336665" h="148590">
                  <a:moveTo>
                    <a:pt x="301326" y="92709"/>
                  </a:moveTo>
                  <a:lnTo>
                    <a:pt x="271294" y="92709"/>
                  </a:lnTo>
                  <a:lnTo>
                    <a:pt x="293208" y="91439"/>
                  </a:lnTo>
                  <a:lnTo>
                    <a:pt x="303542" y="88899"/>
                  </a:lnTo>
                  <a:lnTo>
                    <a:pt x="296895" y="91439"/>
                  </a:lnTo>
                  <a:lnTo>
                    <a:pt x="301326" y="92709"/>
                  </a:lnTo>
                  <a:close/>
                </a:path>
                <a:path w="6336665" h="148590">
                  <a:moveTo>
                    <a:pt x="327914" y="92709"/>
                  </a:moveTo>
                  <a:lnTo>
                    <a:pt x="305757" y="92709"/>
                  </a:lnTo>
                  <a:lnTo>
                    <a:pt x="330129" y="91439"/>
                  </a:lnTo>
                  <a:lnTo>
                    <a:pt x="327914" y="92709"/>
                  </a:lnTo>
                  <a:close/>
                </a:path>
                <a:path w="6336665" h="148590">
                  <a:moveTo>
                    <a:pt x="1928469" y="106679"/>
                  </a:moveTo>
                  <a:lnTo>
                    <a:pt x="1861688" y="105409"/>
                  </a:lnTo>
                  <a:lnTo>
                    <a:pt x="1792415" y="100329"/>
                  </a:lnTo>
                  <a:lnTo>
                    <a:pt x="1753676" y="91439"/>
                  </a:lnTo>
                  <a:lnTo>
                    <a:pt x="2123044" y="91439"/>
                  </a:lnTo>
                  <a:lnTo>
                    <a:pt x="2036031" y="96519"/>
                  </a:lnTo>
                  <a:lnTo>
                    <a:pt x="2015762" y="99059"/>
                  </a:lnTo>
                  <a:lnTo>
                    <a:pt x="1995181" y="100329"/>
                  </a:lnTo>
                  <a:lnTo>
                    <a:pt x="1988811" y="100329"/>
                  </a:lnTo>
                  <a:lnTo>
                    <a:pt x="1959730" y="104139"/>
                  </a:lnTo>
                  <a:lnTo>
                    <a:pt x="1928469" y="106679"/>
                  </a:lnTo>
                  <a:close/>
                </a:path>
                <a:path w="6336665" h="148590">
                  <a:moveTo>
                    <a:pt x="2003351" y="100329"/>
                  </a:moveTo>
                  <a:lnTo>
                    <a:pt x="1995181" y="100329"/>
                  </a:lnTo>
                  <a:lnTo>
                    <a:pt x="2015762" y="99059"/>
                  </a:lnTo>
                  <a:lnTo>
                    <a:pt x="2036031" y="96519"/>
                  </a:lnTo>
                  <a:lnTo>
                    <a:pt x="2076051" y="93979"/>
                  </a:lnTo>
                  <a:lnTo>
                    <a:pt x="2003351" y="100329"/>
                  </a:lnTo>
                  <a:close/>
                </a:path>
                <a:path w="6336665" h="148590">
                  <a:moveTo>
                    <a:pt x="876271" y="115569"/>
                  </a:moveTo>
                  <a:lnTo>
                    <a:pt x="759963" y="115569"/>
                  </a:lnTo>
                  <a:lnTo>
                    <a:pt x="775472" y="114299"/>
                  </a:lnTo>
                  <a:lnTo>
                    <a:pt x="787658" y="110489"/>
                  </a:lnTo>
                  <a:lnTo>
                    <a:pt x="797352" y="107949"/>
                  </a:lnTo>
                  <a:lnTo>
                    <a:pt x="805384" y="105409"/>
                  </a:lnTo>
                  <a:lnTo>
                    <a:pt x="99703" y="105409"/>
                  </a:lnTo>
                  <a:lnTo>
                    <a:pt x="133492" y="102869"/>
                  </a:lnTo>
                  <a:lnTo>
                    <a:pt x="148309" y="100329"/>
                  </a:lnTo>
                  <a:lnTo>
                    <a:pt x="170275" y="100329"/>
                  </a:lnTo>
                  <a:lnTo>
                    <a:pt x="187082" y="99059"/>
                  </a:lnTo>
                  <a:lnTo>
                    <a:pt x="202021" y="99059"/>
                  </a:lnTo>
                  <a:lnTo>
                    <a:pt x="209377" y="100329"/>
                  </a:lnTo>
                  <a:lnTo>
                    <a:pt x="161741" y="104139"/>
                  </a:lnTo>
                  <a:lnTo>
                    <a:pt x="1078045" y="104139"/>
                  </a:lnTo>
                  <a:lnTo>
                    <a:pt x="1075535" y="105409"/>
                  </a:lnTo>
                  <a:lnTo>
                    <a:pt x="1067937" y="107949"/>
                  </a:lnTo>
                  <a:lnTo>
                    <a:pt x="948154" y="107949"/>
                  </a:lnTo>
                  <a:lnTo>
                    <a:pt x="946353" y="109219"/>
                  </a:lnTo>
                  <a:lnTo>
                    <a:pt x="944969" y="109219"/>
                  </a:lnTo>
                  <a:lnTo>
                    <a:pt x="939430" y="110489"/>
                  </a:lnTo>
                  <a:lnTo>
                    <a:pt x="904897" y="111759"/>
                  </a:lnTo>
                  <a:lnTo>
                    <a:pt x="876271" y="115569"/>
                  </a:lnTo>
                  <a:close/>
                </a:path>
                <a:path w="6336665" h="148590">
                  <a:moveTo>
                    <a:pt x="1147007" y="113029"/>
                  </a:moveTo>
                  <a:lnTo>
                    <a:pt x="1135635" y="113029"/>
                  </a:lnTo>
                  <a:lnTo>
                    <a:pt x="1126651" y="111759"/>
                  </a:lnTo>
                  <a:lnTo>
                    <a:pt x="1131653" y="107949"/>
                  </a:lnTo>
                  <a:lnTo>
                    <a:pt x="1113496" y="106679"/>
                  </a:lnTo>
                  <a:lnTo>
                    <a:pt x="1094715" y="104139"/>
                  </a:lnTo>
                  <a:lnTo>
                    <a:pt x="1097848" y="100329"/>
                  </a:lnTo>
                  <a:lnTo>
                    <a:pt x="1711627" y="100329"/>
                  </a:lnTo>
                  <a:lnTo>
                    <a:pt x="1681334" y="104139"/>
                  </a:lnTo>
                  <a:lnTo>
                    <a:pt x="1200875" y="104139"/>
                  </a:lnTo>
                  <a:lnTo>
                    <a:pt x="1187044" y="105409"/>
                  </a:lnTo>
                  <a:lnTo>
                    <a:pt x="1179134" y="107949"/>
                  </a:lnTo>
                  <a:lnTo>
                    <a:pt x="1173179" y="110489"/>
                  </a:lnTo>
                  <a:lnTo>
                    <a:pt x="1147007" y="113029"/>
                  </a:lnTo>
                  <a:close/>
                </a:path>
                <a:path w="6336665" h="148590">
                  <a:moveTo>
                    <a:pt x="54901" y="109219"/>
                  </a:moveTo>
                  <a:lnTo>
                    <a:pt x="60285" y="107949"/>
                  </a:lnTo>
                  <a:lnTo>
                    <a:pt x="55390" y="106679"/>
                  </a:lnTo>
                  <a:lnTo>
                    <a:pt x="53781" y="105409"/>
                  </a:lnTo>
                  <a:lnTo>
                    <a:pt x="56637" y="104139"/>
                  </a:lnTo>
                  <a:lnTo>
                    <a:pt x="63024" y="102869"/>
                  </a:lnTo>
                  <a:lnTo>
                    <a:pt x="86098" y="102869"/>
                  </a:lnTo>
                  <a:lnTo>
                    <a:pt x="79381" y="104365"/>
                  </a:lnTo>
                  <a:lnTo>
                    <a:pt x="60919" y="107949"/>
                  </a:lnTo>
                  <a:lnTo>
                    <a:pt x="54901" y="109219"/>
                  </a:lnTo>
                  <a:close/>
                </a:path>
                <a:path w="6336665" h="148590">
                  <a:moveTo>
                    <a:pt x="480354" y="125729"/>
                  </a:moveTo>
                  <a:lnTo>
                    <a:pt x="37665" y="125729"/>
                  </a:lnTo>
                  <a:lnTo>
                    <a:pt x="40019" y="124459"/>
                  </a:lnTo>
                  <a:lnTo>
                    <a:pt x="38488" y="123135"/>
                  </a:lnTo>
                  <a:lnTo>
                    <a:pt x="38740" y="123135"/>
                  </a:lnTo>
                  <a:lnTo>
                    <a:pt x="65222" y="115569"/>
                  </a:lnTo>
                  <a:lnTo>
                    <a:pt x="74471" y="114299"/>
                  </a:lnTo>
                  <a:lnTo>
                    <a:pt x="85183" y="111759"/>
                  </a:lnTo>
                  <a:lnTo>
                    <a:pt x="94805" y="110489"/>
                  </a:lnTo>
                  <a:lnTo>
                    <a:pt x="105242" y="107949"/>
                  </a:lnTo>
                  <a:lnTo>
                    <a:pt x="63284" y="107949"/>
                  </a:lnTo>
                  <a:lnTo>
                    <a:pt x="79381" y="104365"/>
                  </a:lnTo>
                  <a:lnTo>
                    <a:pt x="87084" y="102869"/>
                  </a:lnTo>
                  <a:lnTo>
                    <a:pt x="100673" y="102869"/>
                  </a:lnTo>
                  <a:lnTo>
                    <a:pt x="99703" y="105409"/>
                  </a:lnTo>
                  <a:lnTo>
                    <a:pt x="805384" y="105409"/>
                  </a:lnTo>
                  <a:lnTo>
                    <a:pt x="760491" y="109219"/>
                  </a:lnTo>
                  <a:lnTo>
                    <a:pt x="656936" y="109219"/>
                  </a:lnTo>
                  <a:lnTo>
                    <a:pt x="656070" y="110489"/>
                  </a:lnTo>
                  <a:lnTo>
                    <a:pt x="650012" y="113029"/>
                  </a:lnTo>
                  <a:lnTo>
                    <a:pt x="641046" y="113029"/>
                  </a:lnTo>
                  <a:lnTo>
                    <a:pt x="631456" y="114299"/>
                  </a:lnTo>
                  <a:lnTo>
                    <a:pt x="595452" y="115569"/>
                  </a:lnTo>
                  <a:lnTo>
                    <a:pt x="572649" y="118109"/>
                  </a:lnTo>
                  <a:lnTo>
                    <a:pt x="559032" y="118109"/>
                  </a:lnTo>
                  <a:lnTo>
                    <a:pt x="551122" y="119379"/>
                  </a:lnTo>
                  <a:lnTo>
                    <a:pt x="526213" y="119379"/>
                  </a:lnTo>
                  <a:lnTo>
                    <a:pt x="508834" y="121919"/>
                  </a:lnTo>
                  <a:lnTo>
                    <a:pt x="480354" y="125729"/>
                  </a:lnTo>
                  <a:close/>
                </a:path>
                <a:path w="6336665" h="148590">
                  <a:moveTo>
                    <a:pt x="194976" y="104139"/>
                  </a:moveTo>
                  <a:lnTo>
                    <a:pt x="180435" y="104139"/>
                  </a:lnTo>
                  <a:lnTo>
                    <a:pt x="188069" y="102869"/>
                  </a:lnTo>
                  <a:lnTo>
                    <a:pt x="194976" y="104139"/>
                  </a:lnTo>
                  <a:close/>
                </a:path>
                <a:path w="6336665" h="148590">
                  <a:moveTo>
                    <a:pt x="1249619" y="110489"/>
                  </a:moveTo>
                  <a:lnTo>
                    <a:pt x="1248511" y="109219"/>
                  </a:lnTo>
                  <a:lnTo>
                    <a:pt x="1257373" y="107949"/>
                  </a:lnTo>
                  <a:lnTo>
                    <a:pt x="1251834" y="106679"/>
                  </a:lnTo>
                  <a:lnTo>
                    <a:pt x="1237173" y="106679"/>
                  </a:lnTo>
                  <a:lnTo>
                    <a:pt x="1228432" y="105409"/>
                  </a:lnTo>
                  <a:lnTo>
                    <a:pt x="1218652" y="105409"/>
                  </a:lnTo>
                  <a:lnTo>
                    <a:pt x="1200875" y="104139"/>
                  </a:lnTo>
                  <a:lnTo>
                    <a:pt x="1395851" y="104139"/>
                  </a:lnTo>
                  <a:lnTo>
                    <a:pt x="1387386" y="107949"/>
                  </a:lnTo>
                  <a:lnTo>
                    <a:pt x="1368017" y="109219"/>
                  </a:lnTo>
                  <a:lnTo>
                    <a:pt x="1272571" y="109219"/>
                  </a:lnTo>
                  <a:lnTo>
                    <a:pt x="1249619" y="110489"/>
                  </a:lnTo>
                  <a:close/>
                </a:path>
                <a:path w="6336665" h="148590">
                  <a:moveTo>
                    <a:pt x="1405954" y="120649"/>
                  </a:moveTo>
                  <a:lnTo>
                    <a:pt x="1350866" y="120649"/>
                  </a:lnTo>
                  <a:lnTo>
                    <a:pt x="1188689" y="116839"/>
                  </a:lnTo>
                  <a:lnTo>
                    <a:pt x="1294827" y="115569"/>
                  </a:lnTo>
                  <a:lnTo>
                    <a:pt x="1451242" y="107949"/>
                  </a:lnTo>
                  <a:lnTo>
                    <a:pt x="1426073" y="107949"/>
                  </a:lnTo>
                  <a:lnTo>
                    <a:pt x="1423546" y="105409"/>
                  </a:lnTo>
                  <a:lnTo>
                    <a:pt x="1414372" y="104139"/>
                  </a:lnTo>
                  <a:lnTo>
                    <a:pt x="1681334" y="104139"/>
                  </a:lnTo>
                  <a:lnTo>
                    <a:pt x="1666188" y="106679"/>
                  </a:lnTo>
                  <a:lnTo>
                    <a:pt x="1646859" y="107949"/>
                  </a:lnTo>
                  <a:lnTo>
                    <a:pt x="1451242" y="107949"/>
                  </a:lnTo>
                  <a:lnTo>
                    <a:pt x="1424654" y="109219"/>
                  </a:lnTo>
                  <a:lnTo>
                    <a:pt x="1637195" y="109219"/>
                  </a:lnTo>
                  <a:lnTo>
                    <a:pt x="1617866" y="111759"/>
                  </a:lnTo>
                  <a:lnTo>
                    <a:pt x="1514617" y="118109"/>
                  </a:lnTo>
                  <a:lnTo>
                    <a:pt x="1405954" y="120649"/>
                  </a:lnTo>
                  <a:close/>
                </a:path>
                <a:path w="6336665" h="148590">
                  <a:moveTo>
                    <a:pt x="6218185" y="130809"/>
                  </a:moveTo>
                  <a:lnTo>
                    <a:pt x="5432945" y="130809"/>
                  </a:lnTo>
                  <a:lnTo>
                    <a:pt x="5336158" y="125729"/>
                  </a:lnTo>
                  <a:lnTo>
                    <a:pt x="5287790" y="124459"/>
                  </a:lnTo>
                  <a:lnTo>
                    <a:pt x="5094459" y="115569"/>
                  </a:lnTo>
                  <a:lnTo>
                    <a:pt x="5046413" y="115569"/>
                  </a:lnTo>
                  <a:lnTo>
                    <a:pt x="4810147" y="104139"/>
                  </a:lnTo>
                  <a:lnTo>
                    <a:pt x="5960961" y="104139"/>
                  </a:lnTo>
                  <a:lnTo>
                    <a:pt x="5970896" y="105409"/>
                  </a:lnTo>
                  <a:lnTo>
                    <a:pt x="6020470" y="109219"/>
                  </a:lnTo>
                  <a:lnTo>
                    <a:pt x="6119405" y="120649"/>
                  </a:lnTo>
                  <a:lnTo>
                    <a:pt x="6168804" y="124459"/>
                  </a:lnTo>
                  <a:lnTo>
                    <a:pt x="6218185" y="130809"/>
                  </a:lnTo>
                  <a:close/>
                </a:path>
                <a:path w="6336665" h="148590">
                  <a:moveTo>
                    <a:pt x="63284" y="107949"/>
                  </a:moveTo>
                  <a:lnTo>
                    <a:pt x="60919" y="107949"/>
                  </a:lnTo>
                  <a:lnTo>
                    <a:pt x="79381" y="104365"/>
                  </a:lnTo>
                  <a:lnTo>
                    <a:pt x="63284" y="107949"/>
                  </a:lnTo>
                  <a:close/>
                </a:path>
                <a:path w="6336665" h="148590">
                  <a:moveTo>
                    <a:pt x="91254" y="110489"/>
                  </a:moveTo>
                  <a:lnTo>
                    <a:pt x="92156" y="107949"/>
                  </a:lnTo>
                  <a:lnTo>
                    <a:pt x="95272" y="107949"/>
                  </a:lnTo>
                  <a:lnTo>
                    <a:pt x="92970" y="109219"/>
                  </a:lnTo>
                  <a:lnTo>
                    <a:pt x="91254" y="110489"/>
                  </a:lnTo>
                  <a:close/>
                </a:path>
                <a:path w="6336665" h="148590">
                  <a:moveTo>
                    <a:pt x="666906" y="115569"/>
                  </a:moveTo>
                  <a:lnTo>
                    <a:pt x="665798" y="115569"/>
                  </a:lnTo>
                  <a:lnTo>
                    <a:pt x="660986" y="114299"/>
                  </a:lnTo>
                  <a:lnTo>
                    <a:pt x="663860" y="111759"/>
                  </a:lnTo>
                  <a:lnTo>
                    <a:pt x="665487" y="110489"/>
                  </a:lnTo>
                  <a:lnTo>
                    <a:pt x="656936" y="109219"/>
                  </a:lnTo>
                  <a:lnTo>
                    <a:pt x="760491" y="109219"/>
                  </a:lnTo>
                  <a:lnTo>
                    <a:pt x="713002" y="113029"/>
                  </a:lnTo>
                  <a:lnTo>
                    <a:pt x="703545" y="114299"/>
                  </a:lnTo>
                  <a:lnTo>
                    <a:pt x="664691" y="114299"/>
                  </a:lnTo>
                  <a:lnTo>
                    <a:pt x="666906" y="115569"/>
                  </a:lnTo>
                  <a:close/>
                </a:path>
                <a:path w="6336665" h="148590">
                  <a:moveTo>
                    <a:pt x="1322735" y="113029"/>
                  </a:moveTo>
                  <a:lnTo>
                    <a:pt x="1301028" y="113029"/>
                  </a:lnTo>
                  <a:lnTo>
                    <a:pt x="1287008" y="110489"/>
                  </a:lnTo>
                  <a:lnTo>
                    <a:pt x="1272571" y="109219"/>
                  </a:lnTo>
                  <a:lnTo>
                    <a:pt x="1368017" y="109219"/>
                  </a:lnTo>
                  <a:lnTo>
                    <a:pt x="1344285" y="111759"/>
                  </a:lnTo>
                  <a:lnTo>
                    <a:pt x="1322735" y="113029"/>
                  </a:lnTo>
                  <a:close/>
                </a:path>
                <a:path w="6336665" h="148590">
                  <a:moveTo>
                    <a:pt x="43872" y="111759"/>
                  </a:moveTo>
                  <a:lnTo>
                    <a:pt x="48882" y="110489"/>
                  </a:lnTo>
                  <a:lnTo>
                    <a:pt x="53946" y="109421"/>
                  </a:lnTo>
                  <a:lnTo>
                    <a:pt x="43872" y="111759"/>
                  </a:lnTo>
                  <a:close/>
                </a:path>
                <a:path w="6336665" h="148590">
                  <a:moveTo>
                    <a:pt x="45420" y="115569"/>
                  </a:moveTo>
                  <a:lnTo>
                    <a:pt x="45420" y="113029"/>
                  </a:lnTo>
                  <a:lnTo>
                    <a:pt x="71454" y="110489"/>
                  </a:lnTo>
                  <a:lnTo>
                    <a:pt x="88345" y="110489"/>
                  </a:lnTo>
                  <a:lnTo>
                    <a:pt x="85183" y="111759"/>
                  </a:lnTo>
                  <a:lnTo>
                    <a:pt x="66451" y="113029"/>
                  </a:lnTo>
                  <a:lnTo>
                    <a:pt x="55390" y="113029"/>
                  </a:lnTo>
                  <a:lnTo>
                    <a:pt x="54011" y="114299"/>
                  </a:lnTo>
                  <a:lnTo>
                    <a:pt x="45420" y="115569"/>
                  </a:lnTo>
                  <a:close/>
                </a:path>
                <a:path w="6336665" h="148590">
                  <a:moveTo>
                    <a:pt x="7477" y="121919"/>
                  </a:moveTo>
                  <a:lnTo>
                    <a:pt x="4742" y="121919"/>
                  </a:lnTo>
                  <a:lnTo>
                    <a:pt x="0" y="120649"/>
                  </a:lnTo>
                  <a:lnTo>
                    <a:pt x="11718" y="116839"/>
                  </a:lnTo>
                  <a:lnTo>
                    <a:pt x="43872" y="111759"/>
                  </a:lnTo>
                  <a:lnTo>
                    <a:pt x="27608" y="115569"/>
                  </a:lnTo>
                  <a:lnTo>
                    <a:pt x="18832" y="118109"/>
                  </a:lnTo>
                  <a:lnTo>
                    <a:pt x="14401" y="118109"/>
                  </a:lnTo>
                  <a:lnTo>
                    <a:pt x="7754" y="119379"/>
                  </a:lnTo>
                  <a:lnTo>
                    <a:pt x="4431" y="119379"/>
                  </a:lnTo>
                  <a:lnTo>
                    <a:pt x="12106" y="120649"/>
                  </a:lnTo>
                  <a:lnTo>
                    <a:pt x="7477" y="121919"/>
                  </a:lnTo>
                  <a:close/>
                </a:path>
                <a:path w="6336665" h="148590">
                  <a:moveTo>
                    <a:pt x="65222" y="115569"/>
                  </a:moveTo>
                  <a:lnTo>
                    <a:pt x="52967" y="115569"/>
                  </a:lnTo>
                  <a:lnTo>
                    <a:pt x="53336" y="114299"/>
                  </a:lnTo>
                  <a:lnTo>
                    <a:pt x="54011" y="114299"/>
                  </a:lnTo>
                  <a:lnTo>
                    <a:pt x="55390" y="113029"/>
                  </a:lnTo>
                  <a:lnTo>
                    <a:pt x="66451" y="113029"/>
                  </a:lnTo>
                  <a:lnTo>
                    <a:pt x="85183" y="111759"/>
                  </a:lnTo>
                  <a:lnTo>
                    <a:pt x="65222" y="115569"/>
                  </a:lnTo>
                  <a:close/>
                </a:path>
                <a:path w="6336665" h="148590">
                  <a:moveTo>
                    <a:pt x="65222" y="115569"/>
                  </a:moveTo>
                  <a:lnTo>
                    <a:pt x="85183" y="111759"/>
                  </a:lnTo>
                  <a:lnTo>
                    <a:pt x="74471" y="114299"/>
                  </a:lnTo>
                  <a:lnTo>
                    <a:pt x="65222" y="115569"/>
                  </a:lnTo>
                  <a:close/>
                </a:path>
                <a:path w="6336665" h="148590">
                  <a:moveTo>
                    <a:pt x="38740" y="123135"/>
                  </a:moveTo>
                  <a:lnTo>
                    <a:pt x="37081" y="123135"/>
                  </a:lnTo>
                  <a:lnTo>
                    <a:pt x="30188" y="121919"/>
                  </a:lnTo>
                  <a:lnTo>
                    <a:pt x="18832" y="120649"/>
                  </a:lnTo>
                  <a:lnTo>
                    <a:pt x="12878" y="120649"/>
                  </a:lnTo>
                  <a:lnTo>
                    <a:pt x="22987" y="119379"/>
                  </a:lnTo>
                  <a:lnTo>
                    <a:pt x="46528" y="116839"/>
                  </a:lnTo>
                  <a:lnTo>
                    <a:pt x="51947" y="115569"/>
                  </a:lnTo>
                  <a:lnTo>
                    <a:pt x="53336" y="114299"/>
                  </a:lnTo>
                  <a:lnTo>
                    <a:pt x="52967" y="115569"/>
                  </a:lnTo>
                  <a:lnTo>
                    <a:pt x="65222" y="115569"/>
                  </a:lnTo>
                  <a:lnTo>
                    <a:pt x="38740" y="123135"/>
                  </a:lnTo>
                  <a:close/>
                </a:path>
                <a:path w="6336665" h="148590">
                  <a:moveTo>
                    <a:pt x="684631" y="115569"/>
                  </a:moveTo>
                  <a:lnTo>
                    <a:pt x="670230" y="114299"/>
                  </a:lnTo>
                  <a:lnTo>
                    <a:pt x="703545" y="114299"/>
                  </a:lnTo>
                  <a:lnTo>
                    <a:pt x="684631" y="115569"/>
                  </a:lnTo>
                  <a:close/>
                </a:path>
                <a:path w="6336665" h="148590">
                  <a:moveTo>
                    <a:pt x="7553" y="124459"/>
                  </a:moveTo>
                  <a:lnTo>
                    <a:pt x="934" y="124459"/>
                  </a:lnTo>
                  <a:lnTo>
                    <a:pt x="3011" y="123135"/>
                  </a:lnTo>
                  <a:lnTo>
                    <a:pt x="3219" y="121919"/>
                  </a:lnTo>
                  <a:lnTo>
                    <a:pt x="7477" y="121919"/>
                  </a:lnTo>
                  <a:lnTo>
                    <a:pt x="12106" y="120649"/>
                  </a:lnTo>
                  <a:lnTo>
                    <a:pt x="15959" y="119379"/>
                  </a:lnTo>
                  <a:lnTo>
                    <a:pt x="25479" y="118109"/>
                  </a:lnTo>
                  <a:lnTo>
                    <a:pt x="29911" y="118109"/>
                  </a:lnTo>
                  <a:lnTo>
                    <a:pt x="46805" y="115569"/>
                  </a:lnTo>
                  <a:lnTo>
                    <a:pt x="51947" y="115569"/>
                  </a:lnTo>
                  <a:lnTo>
                    <a:pt x="46528" y="116839"/>
                  </a:lnTo>
                  <a:lnTo>
                    <a:pt x="22987" y="119379"/>
                  </a:lnTo>
                  <a:lnTo>
                    <a:pt x="12878" y="120649"/>
                  </a:lnTo>
                  <a:lnTo>
                    <a:pt x="18832" y="120649"/>
                  </a:lnTo>
                  <a:lnTo>
                    <a:pt x="11473" y="123135"/>
                  </a:lnTo>
                  <a:lnTo>
                    <a:pt x="4298" y="123135"/>
                  </a:lnTo>
                  <a:lnTo>
                    <a:pt x="7553" y="124459"/>
                  </a:lnTo>
                  <a:close/>
                </a:path>
                <a:path w="6336665" h="148590">
                  <a:moveTo>
                    <a:pt x="750598" y="119379"/>
                  </a:moveTo>
                  <a:lnTo>
                    <a:pt x="734483" y="119379"/>
                  </a:lnTo>
                  <a:lnTo>
                    <a:pt x="734483" y="118109"/>
                  </a:lnTo>
                  <a:lnTo>
                    <a:pt x="753316" y="115569"/>
                  </a:lnTo>
                  <a:lnTo>
                    <a:pt x="790367" y="115569"/>
                  </a:lnTo>
                  <a:lnTo>
                    <a:pt x="781998" y="116839"/>
                  </a:lnTo>
                  <a:lnTo>
                    <a:pt x="750598" y="119379"/>
                  </a:lnTo>
                  <a:close/>
                </a:path>
                <a:path w="6336665" h="148590">
                  <a:moveTo>
                    <a:pt x="833339" y="118109"/>
                  </a:moveTo>
                  <a:lnTo>
                    <a:pt x="813138" y="116839"/>
                  </a:lnTo>
                  <a:lnTo>
                    <a:pt x="815354" y="116839"/>
                  </a:lnTo>
                  <a:lnTo>
                    <a:pt x="817570" y="115569"/>
                  </a:lnTo>
                  <a:lnTo>
                    <a:pt x="866729" y="115569"/>
                  </a:lnTo>
                  <a:lnTo>
                    <a:pt x="833339" y="118109"/>
                  </a:lnTo>
                  <a:close/>
                </a:path>
                <a:path w="6336665" h="148590">
                  <a:moveTo>
                    <a:pt x="469691" y="129539"/>
                  </a:moveTo>
                  <a:lnTo>
                    <a:pt x="456646" y="129539"/>
                  </a:lnTo>
                  <a:lnTo>
                    <a:pt x="467745" y="128051"/>
                  </a:lnTo>
                  <a:lnTo>
                    <a:pt x="467341" y="128051"/>
                  </a:lnTo>
                  <a:lnTo>
                    <a:pt x="471635" y="127285"/>
                  </a:lnTo>
                  <a:lnTo>
                    <a:pt x="485224" y="125729"/>
                  </a:lnTo>
                  <a:lnTo>
                    <a:pt x="540615" y="120649"/>
                  </a:lnTo>
                  <a:lnTo>
                    <a:pt x="551122" y="119379"/>
                  </a:lnTo>
                  <a:lnTo>
                    <a:pt x="559032" y="118109"/>
                  </a:lnTo>
                  <a:lnTo>
                    <a:pt x="564987" y="118109"/>
                  </a:lnTo>
                  <a:lnTo>
                    <a:pt x="554411" y="119379"/>
                  </a:lnTo>
                  <a:lnTo>
                    <a:pt x="561248" y="119379"/>
                  </a:lnTo>
                  <a:lnTo>
                    <a:pt x="469691" y="129539"/>
                  </a:lnTo>
                  <a:close/>
                </a:path>
                <a:path w="6336665" h="148590">
                  <a:moveTo>
                    <a:pt x="561248" y="119379"/>
                  </a:moveTo>
                  <a:lnTo>
                    <a:pt x="554411" y="119379"/>
                  </a:lnTo>
                  <a:lnTo>
                    <a:pt x="564987" y="118109"/>
                  </a:lnTo>
                  <a:lnTo>
                    <a:pt x="572649" y="118109"/>
                  </a:lnTo>
                  <a:lnTo>
                    <a:pt x="561248" y="119379"/>
                  </a:lnTo>
                  <a:close/>
                </a:path>
                <a:path w="6336665" h="148590">
                  <a:moveTo>
                    <a:pt x="28803" y="146049"/>
                  </a:moveTo>
                  <a:lnTo>
                    <a:pt x="6381" y="144779"/>
                  </a:lnTo>
                  <a:lnTo>
                    <a:pt x="10812" y="138429"/>
                  </a:lnTo>
                  <a:lnTo>
                    <a:pt x="24017" y="130809"/>
                  </a:lnTo>
                  <a:lnTo>
                    <a:pt x="27917" y="124459"/>
                  </a:lnTo>
                  <a:lnTo>
                    <a:pt x="7553" y="124459"/>
                  </a:lnTo>
                  <a:lnTo>
                    <a:pt x="18832" y="120649"/>
                  </a:lnTo>
                  <a:lnTo>
                    <a:pt x="30188" y="121919"/>
                  </a:lnTo>
                  <a:lnTo>
                    <a:pt x="37081" y="123135"/>
                  </a:lnTo>
                  <a:lnTo>
                    <a:pt x="38107" y="123135"/>
                  </a:lnTo>
                  <a:lnTo>
                    <a:pt x="37665" y="125729"/>
                  </a:lnTo>
                  <a:lnTo>
                    <a:pt x="480354" y="125729"/>
                  </a:lnTo>
                  <a:lnTo>
                    <a:pt x="471635" y="127285"/>
                  </a:lnTo>
                  <a:lnTo>
                    <a:pt x="463031" y="128269"/>
                  </a:lnTo>
                  <a:lnTo>
                    <a:pt x="278062" y="128269"/>
                  </a:lnTo>
                  <a:lnTo>
                    <a:pt x="261618" y="129539"/>
                  </a:lnTo>
                  <a:lnTo>
                    <a:pt x="203969" y="132026"/>
                  </a:lnTo>
                  <a:lnTo>
                    <a:pt x="202901" y="132026"/>
                  </a:lnTo>
                  <a:lnTo>
                    <a:pt x="198680" y="133349"/>
                  </a:lnTo>
                  <a:lnTo>
                    <a:pt x="199407" y="134619"/>
                  </a:lnTo>
                  <a:lnTo>
                    <a:pt x="192760" y="135889"/>
                  </a:lnTo>
                  <a:lnTo>
                    <a:pt x="121860" y="135889"/>
                  </a:lnTo>
                  <a:lnTo>
                    <a:pt x="120856" y="137159"/>
                  </a:lnTo>
                  <a:lnTo>
                    <a:pt x="68684" y="137159"/>
                  </a:lnTo>
                  <a:lnTo>
                    <a:pt x="45316" y="138429"/>
                  </a:lnTo>
                  <a:lnTo>
                    <a:pt x="26310" y="140969"/>
                  </a:lnTo>
                  <a:lnTo>
                    <a:pt x="18521" y="143509"/>
                  </a:lnTo>
                  <a:lnTo>
                    <a:pt x="28803" y="146049"/>
                  </a:lnTo>
                  <a:close/>
                </a:path>
                <a:path w="6336665" h="148590">
                  <a:moveTo>
                    <a:pt x="3011" y="123135"/>
                  </a:moveTo>
                  <a:lnTo>
                    <a:pt x="2835" y="123135"/>
                  </a:lnTo>
                  <a:lnTo>
                    <a:pt x="3219" y="121919"/>
                  </a:lnTo>
                  <a:lnTo>
                    <a:pt x="3011" y="123135"/>
                  </a:lnTo>
                  <a:close/>
                </a:path>
                <a:path w="6336665" h="148590">
                  <a:moveTo>
                    <a:pt x="7553" y="124459"/>
                  </a:moveTo>
                  <a:lnTo>
                    <a:pt x="4298" y="123135"/>
                  </a:lnTo>
                  <a:lnTo>
                    <a:pt x="11473" y="123135"/>
                  </a:lnTo>
                  <a:lnTo>
                    <a:pt x="7553" y="124459"/>
                  </a:lnTo>
                  <a:close/>
                </a:path>
                <a:path w="6336665" h="148590">
                  <a:moveTo>
                    <a:pt x="451934" y="129539"/>
                  </a:moveTo>
                  <a:lnTo>
                    <a:pt x="471635" y="127285"/>
                  </a:lnTo>
                  <a:lnTo>
                    <a:pt x="467341" y="128051"/>
                  </a:lnTo>
                  <a:lnTo>
                    <a:pt x="467745" y="128051"/>
                  </a:lnTo>
                  <a:lnTo>
                    <a:pt x="451934" y="129539"/>
                  </a:lnTo>
                  <a:close/>
                </a:path>
                <a:path w="6336665" h="148590">
                  <a:moveTo>
                    <a:pt x="434896" y="132026"/>
                  </a:moveTo>
                  <a:lnTo>
                    <a:pt x="451934" y="129539"/>
                  </a:lnTo>
                  <a:lnTo>
                    <a:pt x="467745" y="128051"/>
                  </a:lnTo>
                  <a:lnTo>
                    <a:pt x="467341" y="128051"/>
                  </a:lnTo>
                  <a:lnTo>
                    <a:pt x="466114" y="128269"/>
                  </a:lnTo>
                  <a:lnTo>
                    <a:pt x="466479" y="128269"/>
                  </a:lnTo>
                  <a:lnTo>
                    <a:pt x="463814" y="128502"/>
                  </a:lnTo>
                  <a:lnTo>
                    <a:pt x="456646" y="129539"/>
                  </a:lnTo>
                  <a:lnTo>
                    <a:pt x="469691" y="129539"/>
                  </a:lnTo>
                  <a:lnTo>
                    <a:pt x="458221" y="130809"/>
                  </a:lnTo>
                  <a:lnTo>
                    <a:pt x="434896" y="132026"/>
                  </a:lnTo>
                  <a:close/>
                </a:path>
                <a:path w="6336665" h="148590">
                  <a:moveTo>
                    <a:pt x="434252" y="132026"/>
                  </a:moveTo>
                  <a:lnTo>
                    <a:pt x="293641" y="132026"/>
                  </a:lnTo>
                  <a:lnTo>
                    <a:pt x="285765" y="130809"/>
                  </a:lnTo>
                  <a:lnTo>
                    <a:pt x="278062" y="128269"/>
                  </a:lnTo>
                  <a:lnTo>
                    <a:pt x="463031" y="128269"/>
                  </a:lnTo>
                  <a:lnTo>
                    <a:pt x="451934" y="129539"/>
                  </a:lnTo>
                  <a:lnTo>
                    <a:pt x="434252" y="132026"/>
                  </a:lnTo>
                  <a:close/>
                </a:path>
                <a:path w="6336665" h="148590">
                  <a:moveTo>
                    <a:pt x="456646" y="129539"/>
                  </a:moveTo>
                  <a:lnTo>
                    <a:pt x="463814" y="128502"/>
                  </a:lnTo>
                  <a:lnTo>
                    <a:pt x="466479" y="128269"/>
                  </a:lnTo>
                  <a:lnTo>
                    <a:pt x="466114" y="128269"/>
                  </a:lnTo>
                  <a:lnTo>
                    <a:pt x="456646" y="129539"/>
                  </a:lnTo>
                  <a:close/>
                </a:path>
                <a:path w="6336665" h="148590">
                  <a:moveTo>
                    <a:pt x="5577866" y="134619"/>
                  </a:moveTo>
                  <a:lnTo>
                    <a:pt x="5529628" y="133349"/>
                  </a:lnTo>
                  <a:lnTo>
                    <a:pt x="5481312" y="130809"/>
                  </a:lnTo>
                  <a:lnTo>
                    <a:pt x="6218185" y="130809"/>
                  </a:lnTo>
                  <a:lnTo>
                    <a:pt x="6217178" y="128502"/>
                  </a:lnTo>
                  <a:lnTo>
                    <a:pt x="6217077" y="128269"/>
                  </a:lnTo>
                  <a:lnTo>
                    <a:pt x="6228986" y="130809"/>
                  </a:lnTo>
                  <a:lnTo>
                    <a:pt x="6240394" y="132026"/>
                  </a:lnTo>
                  <a:lnTo>
                    <a:pt x="5571079" y="132026"/>
                  </a:lnTo>
                  <a:lnTo>
                    <a:pt x="5577866" y="134619"/>
                  </a:lnTo>
                  <a:close/>
                </a:path>
                <a:path w="6336665" h="148590">
                  <a:moveTo>
                    <a:pt x="425829" y="133349"/>
                  </a:moveTo>
                  <a:lnTo>
                    <a:pt x="431034" y="132026"/>
                  </a:lnTo>
                  <a:lnTo>
                    <a:pt x="434252" y="132026"/>
                  </a:lnTo>
                  <a:lnTo>
                    <a:pt x="451934" y="129539"/>
                  </a:lnTo>
                  <a:lnTo>
                    <a:pt x="425829" y="133349"/>
                  </a:lnTo>
                  <a:close/>
                </a:path>
                <a:path w="6336665" h="148590">
                  <a:moveTo>
                    <a:pt x="297466" y="138429"/>
                  </a:moveTo>
                  <a:lnTo>
                    <a:pt x="292464" y="138429"/>
                  </a:lnTo>
                  <a:lnTo>
                    <a:pt x="297847" y="134619"/>
                  </a:lnTo>
                  <a:lnTo>
                    <a:pt x="293906" y="132026"/>
                  </a:lnTo>
                  <a:lnTo>
                    <a:pt x="431068" y="132026"/>
                  </a:lnTo>
                  <a:lnTo>
                    <a:pt x="425016" y="133349"/>
                  </a:lnTo>
                  <a:lnTo>
                    <a:pt x="422148" y="133349"/>
                  </a:lnTo>
                  <a:lnTo>
                    <a:pt x="401030" y="134619"/>
                  </a:lnTo>
                  <a:lnTo>
                    <a:pt x="385382" y="134619"/>
                  </a:lnTo>
                  <a:lnTo>
                    <a:pt x="377194" y="135889"/>
                  </a:lnTo>
                  <a:lnTo>
                    <a:pt x="336690" y="135889"/>
                  </a:lnTo>
                  <a:lnTo>
                    <a:pt x="297466" y="138429"/>
                  </a:lnTo>
                  <a:close/>
                </a:path>
                <a:path w="6336665" h="148590">
                  <a:moveTo>
                    <a:pt x="6033733" y="144779"/>
                  </a:moveTo>
                  <a:lnTo>
                    <a:pt x="5977511" y="144779"/>
                  </a:lnTo>
                  <a:lnTo>
                    <a:pt x="5912565" y="142239"/>
                  </a:lnTo>
                  <a:lnTo>
                    <a:pt x="5849281" y="142239"/>
                  </a:lnTo>
                  <a:lnTo>
                    <a:pt x="5787288" y="138429"/>
                  </a:lnTo>
                  <a:lnTo>
                    <a:pt x="5730346" y="135889"/>
                  </a:lnTo>
                  <a:lnTo>
                    <a:pt x="5568988" y="132026"/>
                  </a:lnTo>
                  <a:lnTo>
                    <a:pt x="6240644" y="132026"/>
                  </a:lnTo>
                  <a:lnTo>
                    <a:pt x="6246849" y="133349"/>
                  </a:lnTo>
                  <a:lnTo>
                    <a:pt x="6293101" y="138429"/>
                  </a:lnTo>
                  <a:lnTo>
                    <a:pt x="6313956" y="140969"/>
                  </a:lnTo>
                  <a:lnTo>
                    <a:pt x="6070845" y="140969"/>
                  </a:lnTo>
                  <a:lnTo>
                    <a:pt x="6033733" y="144779"/>
                  </a:lnTo>
                  <a:close/>
                </a:path>
                <a:path w="6336665" h="148590">
                  <a:moveTo>
                    <a:pt x="254244" y="143509"/>
                  </a:moveTo>
                  <a:lnTo>
                    <a:pt x="240327" y="143509"/>
                  </a:lnTo>
                  <a:lnTo>
                    <a:pt x="229318" y="142239"/>
                  </a:lnTo>
                  <a:lnTo>
                    <a:pt x="240517" y="139699"/>
                  </a:lnTo>
                  <a:lnTo>
                    <a:pt x="257429" y="138429"/>
                  </a:lnTo>
                  <a:lnTo>
                    <a:pt x="269978" y="137159"/>
                  </a:lnTo>
                  <a:lnTo>
                    <a:pt x="268092" y="133349"/>
                  </a:lnTo>
                  <a:lnTo>
                    <a:pt x="282805" y="133349"/>
                  </a:lnTo>
                  <a:lnTo>
                    <a:pt x="281108" y="135889"/>
                  </a:lnTo>
                  <a:lnTo>
                    <a:pt x="278997" y="138429"/>
                  </a:lnTo>
                  <a:lnTo>
                    <a:pt x="297466" y="138429"/>
                  </a:lnTo>
                  <a:lnTo>
                    <a:pt x="281385" y="139699"/>
                  </a:lnTo>
                  <a:lnTo>
                    <a:pt x="285817" y="139699"/>
                  </a:lnTo>
                  <a:lnTo>
                    <a:pt x="269823" y="142239"/>
                  </a:lnTo>
                  <a:lnTo>
                    <a:pt x="254244" y="143509"/>
                  </a:lnTo>
                  <a:close/>
                </a:path>
                <a:path w="6336665" h="148590">
                  <a:moveTo>
                    <a:pt x="150663" y="138429"/>
                  </a:moveTo>
                  <a:lnTo>
                    <a:pt x="148655" y="137159"/>
                  </a:lnTo>
                  <a:lnTo>
                    <a:pt x="141246" y="135889"/>
                  </a:lnTo>
                  <a:lnTo>
                    <a:pt x="161291" y="135889"/>
                  </a:lnTo>
                  <a:lnTo>
                    <a:pt x="150663" y="138429"/>
                  </a:lnTo>
                  <a:close/>
                </a:path>
                <a:path w="6336665" h="148590">
                  <a:moveTo>
                    <a:pt x="180885" y="137159"/>
                  </a:moveTo>
                  <a:lnTo>
                    <a:pt x="170880" y="135889"/>
                  </a:lnTo>
                  <a:lnTo>
                    <a:pt x="192760" y="135889"/>
                  </a:lnTo>
                  <a:lnTo>
                    <a:pt x="180885" y="137159"/>
                  </a:lnTo>
                  <a:close/>
                </a:path>
                <a:path w="6336665" h="148590">
                  <a:moveTo>
                    <a:pt x="344531" y="139699"/>
                  </a:moveTo>
                  <a:lnTo>
                    <a:pt x="350901" y="138429"/>
                  </a:lnTo>
                  <a:lnTo>
                    <a:pt x="352286" y="138429"/>
                  </a:lnTo>
                  <a:lnTo>
                    <a:pt x="352009" y="137159"/>
                  </a:lnTo>
                  <a:lnTo>
                    <a:pt x="353394" y="135889"/>
                  </a:lnTo>
                  <a:lnTo>
                    <a:pt x="377194" y="135889"/>
                  </a:lnTo>
                  <a:lnTo>
                    <a:pt x="368903" y="137159"/>
                  </a:lnTo>
                  <a:lnTo>
                    <a:pt x="375550" y="137159"/>
                  </a:lnTo>
                  <a:lnTo>
                    <a:pt x="368903" y="138429"/>
                  </a:lnTo>
                  <a:lnTo>
                    <a:pt x="344531" y="139699"/>
                  </a:lnTo>
                  <a:close/>
                </a:path>
                <a:path w="6336665" h="148590">
                  <a:moveTo>
                    <a:pt x="120475" y="138429"/>
                  </a:moveTo>
                  <a:lnTo>
                    <a:pt x="73029" y="138429"/>
                  </a:lnTo>
                  <a:lnTo>
                    <a:pt x="68684" y="137159"/>
                  </a:lnTo>
                  <a:lnTo>
                    <a:pt x="120856" y="137159"/>
                  </a:lnTo>
                  <a:lnTo>
                    <a:pt x="120475" y="138429"/>
                  </a:lnTo>
                  <a:close/>
                </a:path>
                <a:path w="6336665" h="148590">
                  <a:moveTo>
                    <a:pt x="6284654" y="148589"/>
                  </a:moveTo>
                  <a:lnTo>
                    <a:pt x="6226476" y="146049"/>
                  </a:lnTo>
                  <a:lnTo>
                    <a:pt x="6129646" y="144779"/>
                  </a:lnTo>
                  <a:lnTo>
                    <a:pt x="6070845" y="140969"/>
                  </a:lnTo>
                  <a:lnTo>
                    <a:pt x="6313956" y="140969"/>
                  </a:lnTo>
                  <a:lnTo>
                    <a:pt x="6327859" y="143509"/>
                  </a:lnTo>
                  <a:lnTo>
                    <a:pt x="6336219" y="146049"/>
                  </a:lnTo>
                  <a:lnTo>
                    <a:pt x="6288133" y="146049"/>
                  </a:lnTo>
                  <a:lnTo>
                    <a:pt x="6284654" y="148589"/>
                  </a:lnTo>
                  <a:close/>
                </a:path>
              </a:pathLst>
            </a:custGeom>
            <a:solidFill>
              <a:srgbClr val="2834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5071617" y="1160018"/>
              <a:ext cx="7120890" cy="606425"/>
            </a:xfrm>
            <a:custGeom>
              <a:avLst/>
              <a:gdLst/>
              <a:ahLst/>
              <a:cxnLst/>
              <a:rect l="l" t="t" r="r" b="b"/>
              <a:pathLst>
                <a:path w="7120890" h="606425">
                  <a:moveTo>
                    <a:pt x="7120382" y="0"/>
                  </a:moveTo>
                  <a:lnTo>
                    <a:pt x="0" y="0"/>
                  </a:lnTo>
                  <a:lnTo>
                    <a:pt x="0" y="606043"/>
                  </a:lnTo>
                  <a:lnTo>
                    <a:pt x="7120382" y="606043"/>
                  </a:lnTo>
                  <a:lnTo>
                    <a:pt x="7120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77670" rIns="0" bIns="0" rtlCol="0" vert="horz">
            <a:spAutoFit/>
          </a:bodyPr>
          <a:lstStyle/>
          <a:p>
            <a:pPr marL="158115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031F77"/>
                </a:solidFill>
                <a:latin typeface="Arial"/>
                <a:cs typeface="Arial"/>
              </a:rPr>
              <a:t>Landscape</a:t>
            </a:r>
            <a:r>
              <a:rPr dirty="0" sz="3000" spc="-65" b="1">
                <a:solidFill>
                  <a:srgbClr val="031F77"/>
                </a:solidFill>
                <a:latin typeface="Arial"/>
                <a:cs typeface="Arial"/>
              </a:rPr>
              <a:t> </a:t>
            </a:r>
            <a:r>
              <a:rPr dirty="0" sz="3000" b="1">
                <a:solidFill>
                  <a:srgbClr val="031F77"/>
                </a:solidFill>
                <a:latin typeface="Arial"/>
                <a:cs typeface="Arial"/>
              </a:rPr>
              <a:t>for</a:t>
            </a:r>
            <a:r>
              <a:rPr dirty="0" sz="3000" spc="-45" b="1">
                <a:solidFill>
                  <a:srgbClr val="031F77"/>
                </a:solidFill>
                <a:latin typeface="Arial"/>
                <a:cs typeface="Arial"/>
              </a:rPr>
              <a:t> </a:t>
            </a:r>
            <a:r>
              <a:rPr dirty="0" sz="3000" spc="-10" b="1">
                <a:solidFill>
                  <a:srgbClr val="031F77"/>
                </a:solidFill>
                <a:latin typeface="Arial"/>
                <a:cs typeface="Arial"/>
              </a:rPr>
              <a:t>Hertfordshire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45832" y="1667144"/>
            <a:ext cx="3912235" cy="5053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425">
                <a:solidFill>
                  <a:srgbClr val="00AFEF"/>
                </a:solidFill>
                <a:latin typeface="Arial Black"/>
                <a:cs typeface="Arial Black"/>
              </a:rPr>
              <a:t>12</a:t>
            </a:r>
            <a:r>
              <a:rPr dirty="0" sz="2200" spc="-260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 spc="50">
                <a:latin typeface="Lucida Sans Unicode"/>
                <a:cs typeface="Lucida Sans Unicode"/>
              </a:rPr>
              <a:t>School</a:t>
            </a:r>
            <a:r>
              <a:rPr dirty="0" sz="2200" spc="-40">
                <a:latin typeface="Lucida Sans Unicode"/>
                <a:cs typeface="Lucida Sans Unicode"/>
              </a:rPr>
              <a:t> </a:t>
            </a:r>
            <a:r>
              <a:rPr dirty="0" sz="2200">
                <a:latin typeface="Lucida Sans Unicode"/>
                <a:cs typeface="Lucida Sans Unicode"/>
              </a:rPr>
              <a:t>Sport</a:t>
            </a:r>
            <a:r>
              <a:rPr dirty="0" sz="2200" spc="-60">
                <a:latin typeface="Lucida Sans Unicode"/>
                <a:cs typeface="Lucida Sans Unicode"/>
              </a:rPr>
              <a:t> </a:t>
            </a:r>
            <a:r>
              <a:rPr dirty="0" sz="2200" spc="-10">
                <a:latin typeface="Lucida Sans Unicode"/>
                <a:cs typeface="Lucida Sans Unicode"/>
              </a:rPr>
              <a:t>Partnerships</a:t>
            </a: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 sz="2200" spc="-155">
                <a:solidFill>
                  <a:srgbClr val="00AFEF"/>
                </a:solidFill>
                <a:latin typeface="Arial Black"/>
                <a:cs typeface="Arial Black"/>
              </a:rPr>
              <a:t>Local</a:t>
            </a:r>
            <a:r>
              <a:rPr dirty="0" sz="2200" spc="-215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 spc="-85">
                <a:solidFill>
                  <a:srgbClr val="00AFEF"/>
                </a:solidFill>
                <a:latin typeface="Arial Black"/>
                <a:cs typeface="Arial Black"/>
              </a:rPr>
              <a:t>Authorities</a:t>
            </a:r>
            <a:r>
              <a:rPr dirty="0" sz="2200" spc="-185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 spc="-320">
                <a:latin typeface="Lucida Sans Unicode"/>
                <a:cs typeface="Lucida Sans Unicode"/>
              </a:rPr>
              <a:t>1/10/120</a:t>
            </a: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 sz="2200" spc="-225">
                <a:solidFill>
                  <a:srgbClr val="00AFEF"/>
                </a:solidFill>
                <a:latin typeface="Arial Black"/>
                <a:cs typeface="Arial Black"/>
              </a:rPr>
              <a:t>2</a:t>
            </a:r>
            <a:r>
              <a:rPr dirty="0" sz="2200" spc="-270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 spc="-10">
                <a:latin typeface="Lucida Sans Unicode"/>
                <a:cs typeface="Lucida Sans Unicode"/>
              </a:rPr>
              <a:t>Universities</a:t>
            </a:r>
            <a:endParaRPr sz="2200">
              <a:latin typeface="Lucida Sans Unicode"/>
              <a:cs typeface="Lucida Sans Unicode"/>
            </a:endParaRPr>
          </a:p>
          <a:p>
            <a:pPr marL="12700" marR="1172845" indent="-635">
              <a:lnSpc>
                <a:spcPct val="100000"/>
              </a:lnSpc>
            </a:pPr>
            <a:r>
              <a:rPr dirty="0" sz="2200">
                <a:solidFill>
                  <a:srgbClr val="00AFEF"/>
                </a:solidFill>
                <a:latin typeface="Arial Black"/>
                <a:cs typeface="Arial Black"/>
              </a:rPr>
              <a:t>4</a:t>
            </a:r>
            <a:r>
              <a:rPr dirty="0" sz="2200" spc="-170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 spc="-10">
                <a:latin typeface="Lucida Sans Unicode"/>
                <a:cs typeface="Lucida Sans Unicode"/>
              </a:rPr>
              <a:t>Further</a:t>
            </a:r>
            <a:r>
              <a:rPr dirty="0" sz="2200" spc="-85">
                <a:latin typeface="Lucida Sans Unicode"/>
                <a:cs typeface="Lucida Sans Unicode"/>
              </a:rPr>
              <a:t> </a:t>
            </a:r>
            <a:r>
              <a:rPr dirty="0" sz="2200" spc="40">
                <a:latin typeface="Lucida Sans Unicode"/>
                <a:cs typeface="Lucida Sans Unicode"/>
              </a:rPr>
              <a:t>Education </a:t>
            </a:r>
            <a:r>
              <a:rPr dirty="0" sz="2200" spc="-10">
                <a:latin typeface="Lucida Sans Unicode"/>
                <a:cs typeface="Lucida Sans Unicode"/>
              </a:rPr>
              <a:t>Colleges</a:t>
            </a: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2200" spc="-65">
                <a:solidFill>
                  <a:srgbClr val="00AFEF"/>
                </a:solidFill>
                <a:latin typeface="Arial Black"/>
                <a:cs typeface="Arial Black"/>
              </a:rPr>
              <a:t>60</a:t>
            </a:r>
            <a:r>
              <a:rPr dirty="0" sz="2200" spc="-235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 spc="50">
                <a:latin typeface="Lucida Sans Unicode"/>
                <a:cs typeface="Lucida Sans Unicode"/>
              </a:rPr>
              <a:t>School</a:t>
            </a:r>
            <a:r>
              <a:rPr dirty="0" sz="2200" spc="-20">
                <a:latin typeface="Lucida Sans Unicode"/>
                <a:cs typeface="Lucida Sans Unicode"/>
              </a:rPr>
              <a:t> </a:t>
            </a:r>
            <a:r>
              <a:rPr dirty="0" sz="2200">
                <a:latin typeface="Lucida Sans Unicode"/>
                <a:cs typeface="Lucida Sans Unicode"/>
              </a:rPr>
              <a:t>Facility</a:t>
            </a:r>
            <a:r>
              <a:rPr dirty="0" sz="2200" spc="-60">
                <a:latin typeface="Lucida Sans Unicode"/>
                <a:cs typeface="Lucida Sans Unicode"/>
              </a:rPr>
              <a:t> </a:t>
            </a:r>
            <a:r>
              <a:rPr dirty="0" sz="2200" spc="-10">
                <a:latin typeface="Lucida Sans Unicode"/>
                <a:cs typeface="Lucida Sans Unicode"/>
              </a:rPr>
              <a:t>Operators</a:t>
            </a:r>
            <a:endParaRPr sz="2200">
              <a:latin typeface="Lucida Sans Unicode"/>
              <a:cs typeface="Lucida Sans Unicode"/>
            </a:endParaRPr>
          </a:p>
          <a:p>
            <a:pPr marL="12700" marR="185420">
              <a:lnSpc>
                <a:spcPct val="100000"/>
              </a:lnSpc>
              <a:spcBef>
                <a:spcPts val="2635"/>
              </a:spcBef>
            </a:pPr>
            <a:r>
              <a:rPr dirty="0" sz="2200" spc="60">
                <a:latin typeface="Lucida Sans Unicode"/>
                <a:cs typeface="Lucida Sans Unicode"/>
              </a:rPr>
              <a:t>Community</a:t>
            </a:r>
            <a:r>
              <a:rPr dirty="0" sz="2200" spc="-55">
                <a:latin typeface="Lucida Sans Unicode"/>
                <a:cs typeface="Lucida Sans Unicode"/>
              </a:rPr>
              <a:t> </a:t>
            </a:r>
            <a:r>
              <a:rPr dirty="0" sz="2200" spc="130">
                <a:latin typeface="Lucida Sans Unicode"/>
                <a:cs typeface="Lucida Sans Unicode"/>
              </a:rPr>
              <a:t>and</a:t>
            </a:r>
            <a:r>
              <a:rPr dirty="0" sz="2200" spc="-70">
                <a:latin typeface="Lucida Sans Unicode"/>
                <a:cs typeface="Lucida Sans Unicode"/>
              </a:rPr>
              <a:t> </a:t>
            </a:r>
            <a:r>
              <a:rPr dirty="0" sz="2200" spc="-10">
                <a:latin typeface="Lucida Sans Unicode"/>
                <a:cs typeface="Lucida Sans Unicode"/>
              </a:rPr>
              <a:t>Voluntary </a:t>
            </a:r>
            <a:r>
              <a:rPr dirty="0" sz="2200" spc="45">
                <a:latin typeface="Lucida Sans Unicode"/>
                <a:cs typeface="Lucida Sans Unicode"/>
              </a:rPr>
              <a:t>Sector</a:t>
            </a: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 sz="2200" spc="-10">
                <a:latin typeface="Lucida Sans Unicode"/>
                <a:cs typeface="Lucida Sans Unicode"/>
              </a:rPr>
              <a:t>Volunteers</a:t>
            </a: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 sz="2200">
                <a:latin typeface="Lucida Sans Unicode"/>
                <a:cs typeface="Lucida Sans Unicode"/>
              </a:rPr>
              <a:t>Professional</a:t>
            </a:r>
            <a:r>
              <a:rPr dirty="0" sz="2200" spc="75">
                <a:latin typeface="Lucida Sans Unicode"/>
                <a:cs typeface="Lucida Sans Unicode"/>
              </a:rPr>
              <a:t> </a:t>
            </a:r>
            <a:r>
              <a:rPr dirty="0" sz="2200">
                <a:latin typeface="Lucida Sans Unicode"/>
                <a:cs typeface="Lucida Sans Unicode"/>
              </a:rPr>
              <a:t>Sports</a:t>
            </a:r>
            <a:r>
              <a:rPr dirty="0" sz="2200" spc="50">
                <a:latin typeface="Lucida Sans Unicode"/>
                <a:cs typeface="Lucida Sans Unicode"/>
              </a:rPr>
              <a:t> </a:t>
            </a:r>
            <a:r>
              <a:rPr dirty="0" sz="2200" spc="-10">
                <a:latin typeface="Lucida Sans Unicode"/>
                <a:cs typeface="Lucida Sans Unicode"/>
              </a:rPr>
              <a:t>Clubs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511047" y="1667144"/>
            <a:ext cx="4159250" cy="4048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20">
                <a:solidFill>
                  <a:srgbClr val="00AFEF"/>
                </a:solidFill>
                <a:latin typeface="Arial Black"/>
                <a:cs typeface="Arial Black"/>
              </a:rPr>
              <a:t>46</a:t>
            </a:r>
            <a:r>
              <a:rPr dirty="0" sz="2200" spc="55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>
                <a:latin typeface="Lucida Sans Unicode"/>
                <a:cs typeface="Lucida Sans Unicode"/>
              </a:rPr>
              <a:t>National</a:t>
            </a:r>
            <a:r>
              <a:rPr dirty="0" sz="2200" spc="95">
                <a:latin typeface="Lucida Sans Unicode"/>
                <a:cs typeface="Lucida Sans Unicode"/>
              </a:rPr>
              <a:t> </a:t>
            </a:r>
            <a:r>
              <a:rPr dirty="0" sz="2200">
                <a:latin typeface="Lucida Sans Unicode"/>
                <a:cs typeface="Lucida Sans Unicode"/>
              </a:rPr>
              <a:t>Governing</a:t>
            </a:r>
            <a:r>
              <a:rPr dirty="0" sz="2200" spc="160">
                <a:latin typeface="Lucida Sans Unicode"/>
                <a:cs typeface="Lucida Sans Unicode"/>
              </a:rPr>
              <a:t> </a:t>
            </a:r>
            <a:r>
              <a:rPr dirty="0" sz="2200" spc="-10">
                <a:latin typeface="Lucida Sans Unicode"/>
                <a:cs typeface="Lucida Sans Unicode"/>
              </a:rPr>
              <a:t>Bodies</a:t>
            </a: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40"/>
              </a:spcBef>
            </a:pPr>
            <a:r>
              <a:rPr dirty="0" sz="2200" spc="-100">
                <a:solidFill>
                  <a:srgbClr val="00AFEF"/>
                </a:solidFill>
                <a:latin typeface="Arial Black"/>
                <a:cs typeface="Arial Black"/>
              </a:rPr>
              <a:t>2500+</a:t>
            </a:r>
            <a:r>
              <a:rPr dirty="0" sz="2200" spc="-180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>
                <a:latin typeface="Lucida Sans Unicode"/>
                <a:cs typeface="Lucida Sans Unicode"/>
              </a:rPr>
              <a:t>Sports</a:t>
            </a:r>
            <a:r>
              <a:rPr dirty="0" sz="2200" spc="-25">
                <a:latin typeface="Lucida Sans Unicode"/>
                <a:cs typeface="Lucida Sans Unicode"/>
              </a:rPr>
              <a:t> </a:t>
            </a:r>
            <a:r>
              <a:rPr dirty="0" sz="2200" spc="-20">
                <a:latin typeface="Lucida Sans Unicode"/>
                <a:cs typeface="Lucida Sans Unicode"/>
              </a:rPr>
              <a:t>Clubs</a:t>
            </a:r>
            <a:endParaRPr sz="2200">
              <a:latin typeface="Lucida Sans Unicode"/>
              <a:cs typeface="Lucida Sans Unicode"/>
            </a:endParaRPr>
          </a:p>
          <a:p>
            <a:pPr marL="12700" marR="443865">
              <a:lnSpc>
                <a:spcPct val="100000"/>
              </a:lnSpc>
              <a:spcBef>
                <a:spcPts val="2640"/>
              </a:spcBef>
            </a:pPr>
            <a:r>
              <a:rPr dirty="0" sz="2200">
                <a:latin typeface="Lucida Sans Unicode"/>
                <a:cs typeface="Lucida Sans Unicode"/>
              </a:rPr>
              <a:t>Public</a:t>
            </a:r>
            <a:r>
              <a:rPr dirty="0" sz="2200" spc="80">
                <a:latin typeface="Lucida Sans Unicode"/>
                <a:cs typeface="Lucida Sans Unicode"/>
              </a:rPr>
              <a:t> </a:t>
            </a:r>
            <a:r>
              <a:rPr dirty="0" sz="2200">
                <a:latin typeface="Lucida Sans Unicode"/>
                <a:cs typeface="Lucida Sans Unicode"/>
              </a:rPr>
              <a:t>Health</a:t>
            </a:r>
            <a:r>
              <a:rPr dirty="0" sz="2200" spc="85">
                <a:latin typeface="Lucida Sans Unicode"/>
                <a:cs typeface="Lucida Sans Unicode"/>
              </a:rPr>
              <a:t> </a:t>
            </a:r>
            <a:r>
              <a:rPr dirty="0" sz="2200" spc="-10">
                <a:latin typeface="Lucida Sans Unicode"/>
                <a:cs typeface="Lucida Sans Unicode"/>
              </a:rPr>
              <a:t>Hertfordshire </a:t>
            </a:r>
            <a:r>
              <a:rPr dirty="0" sz="2200">
                <a:latin typeface="Lucida Sans Unicode"/>
                <a:cs typeface="Lucida Sans Unicode"/>
              </a:rPr>
              <a:t>Integrated</a:t>
            </a:r>
            <a:r>
              <a:rPr dirty="0" sz="2200" spc="140">
                <a:latin typeface="Lucida Sans Unicode"/>
                <a:cs typeface="Lucida Sans Unicode"/>
              </a:rPr>
              <a:t> </a:t>
            </a:r>
            <a:r>
              <a:rPr dirty="0" sz="2200" spc="120">
                <a:latin typeface="Lucida Sans Unicode"/>
                <a:cs typeface="Lucida Sans Unicode"/>
              </a:rPr>
              <a:t>Care</a:t>
            </a:r>
            <a:r>
              <a:rPr dirty="0" sz="2200" spc="145">
                <a:latin typeface="Lucida Sans Unicode"/>
                <a:cs typeface="Lucida Sans Unicode"/>
              </a:rPr>
              <a:t> </a:t>
            </a:r>
            <a:r>
              <a:rPr dirty="0" sz="2200" spc="65">
                <a:latin typeface="Lucida Sans Unicode"/>
                <a:cs typeface="Lucida Sans Unicode"/>
              </a:rPr>
              <a:t>System</a:t>
            </a: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635"/>
              </a:spcBef>
            </a:pPr>
            <a:r>
              <a:rPr dirty="0" sz="2200" spc="-254">
                <a:solidFill>
                  <a:srgbClr val="00AFEF"/>
                </a:solidFill>
                <a:latin typeface="Arial Black"/>
                <a:cs typeface="Arial Black"/>
              </a:rPr>
              <a:t>18+</a:t>
            </a:r>
            <a:r>
              <a:rPr dirty="0" sz="2200" spc="-265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 spc="-20">
                <a:latin typeface="Lucida Sans Unicode"/>
                <a:cs typeface="Lucida Sans Unicode"/>
              </a:rPr>
              <a:t>Leisure</a:t>
            </a:r>
            <a:r>
              <a:rPr dirty="0" sz="2200" spc="-90">
                <a:latin typeface="Lucida Sans Unicode"/>
                <a:cs typeface="Lucida Sans Unicode"/>
              </a:rPr>
              <a:t> </a:t>
            </a:r>
            <a:r>
              <a:rPr dirty="0" sz="2200" spc="-10">
                <a:latin typeface="Lucida Sans Unicode"/>
                <a:cs typeface="Lucida Sans Unicode"/>
              </a:rPr>
              <a:t>Operators</a:t>
            </a:r>
            <a:endParaRPr sz="2200">
              <a:latin typeface="Lucida Sans Unicode"/>
              <a:cs typeface="Lucida Sans Unicode"/>
            </a:endParaRPr>
          </a:p>
          <a:p>
            <a:pPr marL="12700" marR="849630">
              <a:lnSpc>
                <a:spcPct val="200000"/>
              </a:lnSpc>
            </a:pPr>
            <a:r>
              <a:rPr dirty="0" sz="2200" spc="-150">
                <a:solidFill>
                  <a:srgbClr val="00AFEF"/>
                </a:solidFill>
                <a:latin typeface="Arial Black"/>
                <a:cs typeface="Arial Black"/>
              </a:rPr>
              <a:t>23+</a:t>
            </a:r>
            <a:r>
              <a:rPr dirty="0" sz="2200" spc="-254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dirty="0" sz="2200" spc="85">
                <a:latin typeface="Lucida Sans Unicode"/>
                <a:cs typeface="Lucida Sans Unicode"/>
              </a:rPr>
              <a:t>Coaching</a:t>
            </a:r>
            <a:r>
              <a:rPr dirty="0" sz="2200" spc="-45">
                <a:latin typeface="Lucida Sans Unicode"/>
                <a:cs typeface="Lucida Sans Unicode"/>
              </a:rPr>
              <a:t> </a:t>
            </a:r>
            <a:r>
              <a:rPr dirty="0" sz="2200" spc="40">
                <a:latin typeface="Lucida Sans Unicode"/>
                <a:cs typeface="Lucida Sans Unicode"/>
              </a:rPr>
              <a:t>Agencies </a:t>
            </a:r>
            <a:r>
              <a:rPr dirty="0" sz="2200">
                <a:latin typeface="Lucida Sans Unicode"/>
                <a:cs typeface="Lucida Sans Unicode"/>
              </a:rPr>
              <a:t>Our</a:t>
            </a:r>
            <a:r>
              <a:rPr dirty="0" sz="2200" spc="-105">
                <a:latin typeface="Lucida Sans Unicode"/>
                <a:cs typeface="Lucida Sans Unicode"/>
              </a:rPr>
              <a:t> </a:t>
            </a:r>
            <a:r>
              <a:rPr dirty="0" sz="2200">
                <a:latin typeface="Lucida Sans Unicode"/>
                <a:cs typeface="Lucida Sans Unicode"/>
              </a:rPr>
              <a:t>HSP</a:t>
            </a:r>
            <a:r>
              <a:rPr dirty="0" sz="2200" spc="-100">
                <a:latin typeface="Lucida Sans Unicode"/>
                <a:cs typeface="Lucida Sans Unicode"/>
              </a:rPr>
              <a:t> </a:t>
            </a:r>
            <a:r>
              <a:rPr dirty="0" sz="2200" spc="75">
                <a:latin typeface="Lucida Sans Unicode"/>
                <a:cs typeface="Lucida Sans Unicode"/>
              </a:rPr>
              <a:t>Team</a:t>
            </a:r>
            <a:endParaRPr sz="2200">
              <a:latin typeface="Lucida Sans Unicode"/>
              <a:cs typeface="Lucida Sans Unicode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8828" y="4521"/>
            <a:ext cx="3513171" cy="68534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35533" y="6352646"/>
            <a:ext cx="955040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-25">
                <a:solidFill>
                  <a:srgbClr val="B7B7B7"/>
                </a:solidFill>
                <a:latin typeface="Arial Black"/>
                <a:cs typeface="Arial Black"/>
              </a:rPr>
              <a:t>Hertfordshire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605" y="6259861"/>
            <a:ext cx="330200" cy="39471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749300" y="566741"/>
            <a:ext cx="2008505" cy="0"/>
          </a:xfrm>
          <a:custGeom>
            <a:avLst/>
            <a:gdLst/>
            <a:ahLst/>
            <a:cxnLst/>
            <a:rect l="l" t="t" r="r" b="b"/>
            <a:pathLst>
              <a:path w="2008505" h="0">
                <a:moveTo>
                  <a:pt x="0" y="0"/>
                </a:moveTo>
                <a:lnTo>
                  <a:pt x="200840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8032" y="639782"/>
            <a:ext cx="214249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25">
                <a:solidFill>
                  <a:srgbClr val="12336D"/>
                </a:solidFill>
              </a:rPr>
              <a:t>Businesses</a:t>
            </a:r>
            <a:r>
              <a:rPr dirty="0" sz="2400" spc="-225">
                <a:solidFill>
                  <a:srgbClr val="12336D"/>
                </a:solidFill>
              </a:rPr>
              <a:t> </a:t>
            </a:r>
            <a:r>
              <a:rPr dirty="0" sz="2400" spc="-25">
                <a:solidFill>
                  <a:srgbClr val="12336D"/>
                </a:solidFill>
              </a:rPr>
              <a:t>in </a:t>
            </a:r>
            <a:r>
              <a:rPr dirty="0" sz="2400" spc="-80">
                <a:solidFill>
                  <a:srgbClr val="12336D"/>
                </a:solidFill>
              </a:rPr>
              <a:t>the</a:t>
            </a:r>
            <a:r>
              <a:rPr dirty="0" sz="2400" spc="-275">
                <a:solidFill>
                  <a:srgbClr val="12336D"/>
                </a:solidFill>
              </a:rPr>
              <a:t> </a:t>
            </a:r>
            <a:r>
              <a:rPr dirty="0" sz="2400" spc="-10">
                <a:solidFill>
                  <a:srgbClr val="12336D"/>
                </a:solidFill>
              </a:rPr>
              <a:t>region: </a:t>
            </a:r>
            <a:r>
              <a:rPr dirty="0" sz="2400" spc="-10">
                <a:solidFill>
                  <a:srgbClr val="000000"/>
                </a:solidFill>
              </a:rPr>
              <a:t>Growth</a:t>
            </a:r>
            <a:endParaRPr sz="24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71076" y="1092771"/>
            <a:ext cx="6105938" cy="3388801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944699" y="4942760"/>
            <a:ext cx="7388225" cy="1427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600">
                <a:latin typeface="Lucida Sans Unicode"/>
                <a:cs typeface="Lucida Sans Unicode"/>
              </a:rPr>
              <a:t>There</a:t>
            </a:r>
            <a:r>
              <a:rPr dirty="0" sz="1600" spc="-60">
                <a:latin typeface="Lucida Sans Unicode"/>
                <a:cs typeface="Lucida Sans Unicode"/>
              </a:rPr>
              <a:t> </a:t>
            </a:r>
            <a:r>
              <a:rPr dirty="0" sz="1600" spc="75">
                <a:latin typeface="Lucida Sans Unicode"/>
                <a:cs typeface="Lucida Sans Unicode"/>
              </a:rPr>
              <a:t>has</a:t>
            </a:r>
            <a:r>
              <a:rPr dirty="0" sz="1600" spc="-40">
                <a:latin typeface="Lucida Sans Unicode"/>
                <a:cs typeface="Lucida Sans Unicode"/>
              </a:rPr>
              <a:t> </a:t>
            </a:r>
            <a:r>
              <a:rPr dirty="0" sz="1600" spc="65">
                <a:latin typeface="Lucida Sans Unicode"/>
                <a:cs typeface="Lucida Sans Unicode"/>
              </a:rPr>
              <a:t>been</a:t>
            </a:r>
            <a:r>
              <a:rPr dirty="0" sz="1600" spc="-45">
                <a:latin typeface="Lucida Sans Unicode"/>
                <a:cs typeface="Lucida Sans Unicode"/>
              </a:rPr>
              <a:t> </a:t>
            </a:r>
            <a:r>
              <a:rPr dirty="0" sz="1600" spc="185">
                <a:latin typeface="Lucida Sans Unicode"/>
                <a:cs typeface="Lucida Sans Unicode"/>
              </a:rPr>
              <a:t>a</a:t>
            </a:r>
            <a:r>
              <a:rPr dirty="0" sz="1600" spc="-55">
                <a:latin typeface="Lucida Sans Unicode"/>
                <a:cs typeface="Lucida Sans Unicode"/>
              </a:rPr>
              <a:t> </a:t>
            </a:r>
            <a:r>
              <a:rPr dirty="0" sz="1600">
                <a:solidFill>
                  <a:srgbClr val="00AED6"/>
                </a:solidFill>
                <a:latin typeface="Lucida Sans Unicode"/>
                <a:cs typeface="Lucida Sans Unicode"/>
              </a:rPr>
              <a:t>growth</a:t>
            </a:r>
            <a:r>
              <a:rPr dirty="0" sz="1600" spc="-30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in</a:t>
            </a:r>
            <a:r>
              <a:rPr dirty="0" sz="1600" spc="-6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the</a:t>
            </a:r>
            <a:r>
              <a:rPr dirty="0" sz="1600" spc="-50">
                <a:latin typeface="Lucida Sans Unicode"/>
                <a:cs typeface="Lucida Sans Unicode"/>
              </a:rPr>
              <a:t> </a:t>
            </a:r>
            <a:r>
              <a:rPr dirty="0" sz="1600" spc="-40">
                <a:latin typeface="Lucida Sans Unicode"/>
                <a:cs typeface="Lucida Sans Unicode"/>
              </a:rPr>
              <a:t>size</a:t>
            </a:r>
            <a:r>
              <a:rPr dirty="0" sz="1600" spc="-6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of</a:t>
            </a:r>
            <a:r>
              <a:rPr dirty="0" sz="1600" spc="-5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the</a:t>
            </a:r>
            <a:r>
              <a:rPr dirty="0" sz="1600" spc="-4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workforce</a:t>
            </a:r>
            <a:r>
              <a:rPr dirty="0" sz="1600" spc="-40">
                <a:latin typeface="Lucida Sans Unicode"/>
                <a:cs typeface="Lucida Sans Unicode"/>
              </a:rPr>
              <a:t> </a:t>
            </a:r>
            <a:r>
              <a:rPr dirty="0" sz="1600" spc="55">
                <a:latin typeface="Lucida Sans Unicode"/>
                <a:cs typeface="Lucida Sans Unicode"/>
              </a:rPr>
              <a:t>employed</a:t>
            </a:r>
            <a:r>
              <a:rPr dirty="0" sz="1600" spc="-30">
                <a:latin typeface="Lucida Sans Unicode"/>
                <a:cs typeface="Lucida Sans Unicode"/>
              </a:rPr>
              <a:t> </a:t>
            </a:r>
            <a:r>
              <a:rPr dirty="0" sz="1600" spc="30">
                <a:latin typeface="Lucida Sans Unicode"/>
                <a:cs typeface="Lucida Sans Unicode"/>
              </a:rPr>
              <a:t>by </a:t>
            </a:r>
            <a:r>
              <a:rPr dirty="0" sz="1600" spc="-20">
                <a:latin typeface="Lucida Sans Unicode"/>
                <a:cs typeface="Lucida Sans Unicode"/>
              </a:rPr>
              <a:t>Hertfordshire’s</a:t>
            </a:r>
            <a:r>
              <a:rPr dirty="0" sz="1600" spc="5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S&amp;PA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sector</a:t>
            </a:r>
            <a:r>
              <a:rPr dirty="0" sz="1600" spc="3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of </a:t>
            </a:r>
            <a:r>
              <a:rPr dirty="0" sz="1600" spc="-170">
                <a:solidFill>
                  <a:srgbClr val="00AED6"/>
                </a:solidFill>
                <a:latin typeface="Lucida Sans Unicode"/>
                <a:cs typeface="Lucida Sans Unicode"/>
              </a:rPr>
              <a:t>17,926</a:t>
            </a:r>
            <a:r>
              <a:rPr dirty="0" sz="1600" spc="10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>
                <a:solidFill>
                  <a:srgbClr val="00AED6"/>
                </a:solidFill>
                <a:latin typeface="Lucida Sans Unicode"/>
                <a:cs typeface="Lucida Sans Unicode"/>
              </a:rPr>
              <a:t>since</a:t>
            </a:r>
            <a:r>
              <a:rPr dirty="0" sz="1600" spc="10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 spc="-195">
                <a:solidFill>
                  <a:srgbClr val="00AED6"/>
                </a:solidFill>
                <a:latin typeface="Lucida Sans Unicode"/>
                <a:cs typeface="Lucida Sans Unicode"/>
              </a:rPr>
              <a:t>2017</a:t>
            </a:r>
            <a:r>
              <a:rPr dirty="0" sz="1600" spc="-195">
                <a:latin typeface="Lucida Sans Unicode"/>
                <a:cs typeface="Lucida Sans Unicode"/>
              </a:rPr>
              <a:t>,</a:t>
            </a:r>
            <a:r>
              <a:rPr dirty="0" sz="1600" spc="-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seeing</a:t>
            </a:r>
            <a:r>
              <a:rPr dirty="0" sz="1600" spc="35">
                <a:latin typeface="Lucida Sans Unicode"/>
                <a:cs typeface="Lucida Sans Unicode"/>
              </a:rPr>
              <a:t> </a:t>
            </a:r>
            <a:r>
              <a:rPr dirty="0" sz="1600" spc="185">
                <a:latin typeface="Lucida Sans Unicode"/>
                <a:cs typeface="Lucida Sans Unicode"/>
              </a:rPr>
              <a:t>a</a:t>
            </a:r>
            <a:r>
              <a:rPr dirty="0" sz="1600">
                <a:latin typeface="Lucida Sans Unicode"/>
                <a:cs typeface="Lucida Sans Unicode"/>
              </a:rPr>
              <a:t> total</a:t>
            </a:r>
            <a:r>
              <a:rPr dirty="0" sz="1600" spc="45">
                <a:latin typeface="Lucida Sans Unicode"/>
                <a:cs typeface="Lucida Sans Unicode"/>
              </a:rPr>
              <a:t> </a:t>
            </a:r>
            <a:r>
              <a:rPr dirty="0" sz="1600" spc="50">
                <a:solidFill>
                  <a:srgbClr val="00AED6"/>
                </a:solidFill>
                <a:latin typeface="Lucida Sans Unicode"/>
                <a:cs typeface="Lucida Sans Unicode"/>
              </a:rPr>
              <a:t>increase</a:t>
            </a:r>
            <a:r>
              <a:rPr dirty="0" sz="1600" spc="20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 spc="-25">
                <a:solidFill>
                  <a:srgbClr val="00AED6"/>
                </a:solidFill>
                <a:latin typeface="Lucida Sans Unicode"/>
                <a:cs typeface="Lucida Sans Unicode"/>
              </a:rPr>
              <a:t>of </a:t>
            </a:r>
            <a:r>
              <a:rPr dirty="0" sz="1600">
                <a:solidFill>
                  <a:srgbClr val="00AED6"/>
                </a:solidFill>
                <a:latin typeface="Lucida Sans Unicode"/>
                <a:cs typeface="Lucida Sans Unicode"/>
              </a:rPr>
              <a:t>68%</a:t>
            </a:r>
            <a:r>
              <a:rPr dirty="0" sz="1600" spc="-30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>
                <a:solidFill>
                  <a:srgbClr val="00AED6"/>
                </a:solidFill>
                <a:latin typeface="Lucida Sans Unicode"/>
                <a:cs typeface="Lucida Sans Unicode"/>
              </a:rPr>
              <a:t>in</a:t>
            </a:r>
            <a:r>
              <a:rPr dirty="0" sz="1600" spc="-35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 spc="50">
                <a:solidFill>
                  <a:srgbClr val="00AED6"/>
                </a:solidFill>
                <a:latin typeface="Lucida Sans Unicode"/>
                <a:cs typeface="Lucida Sans Unicode"/>
              </a:rPr>
              <a:t>employees</a:t>
            </a:r>
            <a:r>
              <a:rPr dirty="0" sz="1600" spc="5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>
                <a:solidFill>
                  <a:srgbClr val="00AED6"/>
                </a:solidFill>
                <a:latin typeface="Lucida Sans Unicode"/>
                <a:cs typeface="Lucida Sans Unicode"/>
              </a:rPr>
              <a:t>over</a:t>
            </a:r>
            <a:r>
              <a:rPr dirty="0" sz="1600" spc="-20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>
                <a:solidFill>
                  <a:srgbClr val="00AED6"/>
                </a:solidFill>
                <a:latin typeface="Lucida Sans Unicode"/>
                <a:cs typeface="Lucida Sans Unicode"/>
              </a:rPr>
              <a:t>the</a:t>
            </a:r>
            <a:r>
              <a:rPr dirty="0" sz="1600" spc="-15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>
                <a:solidFill>
                  <a:srgbClr val="00AED6"/>
                </a:solidFill>
                <a:latin typeface="Lucida Sans Unicode"/>
                <a:cs typeface="Lucida Sans Unicode"/>
              </a:rPr>
              <a:t>6</a:t>
            </a:r>
            <a:r>
              <a:rPr dirty="0" sz="1600" spc="-50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 spc="65">
                <a:solidFill>
                  <a:srgbClr val="00AED6"/>
                </a:solidFill>
                <a:latin typeface="Lucida Sans Unicode"/>
                <a:cs typeface="Lucida Sans Unicode"/>
              </a:rPr>
              <a:t>year</a:t>
            </a:r>
            <a:r>
              <a:rPr dirty="0" sz="1600" spc="-10">
                <a:solidFill>
                  <a:srgbClr val="00AED6"/>
                </a:solidFill>
                <a:latin typeface="Lucida Sans Unicode"/>
                <a:cs typeface="Lucida Sans Unicode"/>
              </a:rPr>
              <a:t> period.</a:t>
            </a:r>
            <a:r>
              <a:rPr dirty="0" sz="1600" spc="-5">
                <a:solidFill>
                  <a:srgbClr val="00AED6"/>
                </a:solidFill>
                <a:latin typeface="Lucida Sans Unicode"/>
                <a:cs typeface="Lucida Sans Unicode"/>
              </a:rPr>
              <a:t> </a:t>
            </a:r>
            <a:r>
              <a:rPr dirty="0" sz="1600" spc="-50">
                <a:latin typeface="Lucida Sans Unicode"/>
                <a:cs typeface="Lucida Sans Unicode"/>
              </a:rPr>
              <a:t>This</a:t>
            </a:r>
            <a:r>
              <a:rPr dirty="0" sz="1600" spc="-3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shows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growth</a:t>
            </a:r>
            <a:r>
              <a:rPr dirty="0" sz="1600" spc="-5">
                <a:latin typeface="Lucida Sans Unicode"/>
                <a:cs typeface="Lucida Sans Unicode"/>
              </a:rPr>
              <a:t> </a:t>
            </a:r>
            <a:r>
              <a:rPr dirty="0" sz="1600" spc="50">
                <a:latin typeface="Lucida Sans Unicode"/>
                <a:cs typeface="Lucida Sans Unicode"/>
              </a:rPr>
              <a:t>across</a:t>
            </a:r>
            <a:r>
              <a:rPr dirty="0" sz="1600" spc="-5">
                <a:latin typeface="Lucida Sans Unicode"/>
                <a:cs typeface="Lucida Sans Unicode"/>
              </a:rPr>
              <a:t> </a:t>
            </a:r>
            <a:r>
              <a:rPr dirty="0" sz="1600" spc="-25">
                <a:latin typeface="Lucida Sans Unicode"/>
                <a:cs typeface="Lucida Sans Unicode"/>
              </a:rPr>
              <a:t>the </a:t>
            </a:r>
            <a:r>
              <a:rPr dirty="0" sz="1600">
                <a:latin typeface="Lucida Sans Unicode"/>
                <a:cs typeface="Lucida Sans Unicode"/>
              </a:rPr>
              <a:t>sector, within the region</a:t>
            </a:r>
            <a:r>
              <a:rPr dirty="0" sz="1600" spc="-10">
                <a:latin typeface="Lucida Sans Unicode"/>
                <a:cs typeface="Lucida Sans Unicode"/>
              </a:rPr>
              <a:t> </a:t>
            </a:r>
            <a:r>
              <a:rPr dirty="0" sz="1600" spc="90">
                <a:latin typeface="Lucida Sans Unicode"/>
                <a:cs typeface="Lucida Sans Unicode"/>
              </a:rPr>
              <a:t>and</a:t>
            </a:r>
            <a:r>
              <a:rPr dirty="0" sz="1600" spc="-1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suggests</a:t>
            </a:r>
            <a:r>
              <a:rPr dirty="0" sz="1600" spc="4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that either</a:t>
            </a:r>
            <a:r>
              <a:rPr dirty="0" sz="1600" spc="10">
                <a:latin typeface="Lucida Sans Unicode"/>
                <a:cs typeface="Lucida Sans Unicode"/>
              </a:rPr>
              <a:t> </a:t>
            </a:r>
            <a:r>
              <a:rPr dirty="0" sz="1600" spc="55">
                <a:latin typeface="Lucida Sans Unicode"/>
                <a:cs typeface="Lucida Sans Unicode"/>
              </a:rPr>
              <a:t>new</a:t>
            </a:r>
            <a:r>
              <a:rPr dirty="0" sz="1600" spc="-25">
                <a:latin typeface="Lucida Sans Unicode"/>
                <a:cs typeface="Lucida Sans Unicode"/>
              </a:rPr>
              <a:t> </a:t>
            </a:r>
            <a:r>
              <a:rPr dirty="0" sz="1600" spc="75">
                <a:latin typeface="Lucida Sans Unicode"/>
                <a:cs typeface="Lucida Sans Unicode"/>
              </a:rPr>
              <a:t>s&amp;pa</a:t>
            </a:r>
            <a:r>
              <a:rPr dirty="0" sz="1600" spc="20">
                <a:latin typeface="Lucida Sans Unicode"/>
                <a:cs typeface="Lucida Sans Unicode"/>
              </a:rPr>
              <a:t> </a:t>
            </a:r>
            <a:r>
              <a:rPr dirty="0" sz="1600" spc="-10">
                <a:latin typeface="Lucida Sans Unicode"/>
                <a:cs typeface="Lucida Sans Unicode"/>
              </a:rPr>
              <a:t>businesses </a:t>
            </a:r>
            <a:r>
              <a:rPr dirty="0" sz="1600" spc="90">
                <a:latin typeface="Lucida Sans Unicode"/>
                <a:cs typeface="Lucida Sans Unicode"/>
              </a:rPr>
              <a:t>have</a:t>
            </a:r>
            <a:r>
              <a:rPr dirty="0" sz="1600" spc="-1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formed,</a:t>
            </a:r>
            <a:r>
              <a:rPr dirty="0" sz="1600" spc="-1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or</a:t>
            </a:r>
            <a:r>
              <a:rPr dirty="0" sz="1600" spc="-1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that </a:t>
            </a:r>
            <a:r>
              <a:rPr dirty="0" sz="1600" spc="-20">
                <a:latin typeface="Lucida Sans Unicode"/>
                <a:cs typeface="Lucida Sans Unicode"/>
              </a:rPr>
              <a:t>existing</a:t>
            </a:r>
            <a:r>
              <a:rPr dirty="0" sz="1600" spc="2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S&amp;PA</a:t>
            </a:r>
            <a:r>
              <a:rPr dirty="0" sz="1600" spc="-1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businesses</a:t>
            </a:r>
            <a:r>
              <a:rPr dirty="0" sz="1600" spc="50">
                <a:latin typeface="Lucida Sans Unicode"/>
                <a:cs typeface="Lucida Sans Unicode"/>
              </a:rPr>
              <a:t> </a:t>
            </a:r>
            <a:r>
              <a:rPr dirty="0" sz="1600" spc="90">
                <a:latin typeface="Lucida Sans Unicode"/>
                <a:cs typeface="Lucida Sans Unicode"/>
              </a:rPr>
              <a:t>have</a:t>
            </a:r>
            <a:r>
              <a:rPr dirty="0" sz="1600" spc="-10">
                <a:latin typeface="Lucida Sans Unicode"/>
                <a:cs typeface="Lucida Sans Unicode"/>
              </a:rPr>
              <a:t> expanded.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877878" y="1840265"/>
            <a:ext cx="2052955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>
                <a:solidFill>
                  <a:srgbClr val="12336D"/>
                </a:solidFill>
                <a:latin typeface="Lucida Sans Unicode"/>
                <a:cs typeface="Lucida Sans Unicode"/>
              </a:rPr>
              <a:t>Cumulative</a:t>
            </a:r>
            <a:r>
              <a:rPr dirty="0" sz="1050" spc="260">
                <a:solidFill>
                  <a:srgbClr val="12336D"/>
                </a:solidFill>
                <a:latin typeface="Lucida Sans Unicode"/>
                <a:cs typeface="Lucida Sans Unicode"/>
              </a:rPr>
              <a:t> </a:t>
            </a:r>
            <a:r>
              <a:rPr dirty="0" sz="1050" spc="-20">
                <a:solidFill>
                  <a:srgbClr val="12336D"/>
                </a:solidFill>
                <a:latin typeface="Arial Black"/>
                <a:cs typeface="Arial Black"/>
              </a:rPr>
              <a:t>employee</a:t>
            </a:r>
            <a:r>
              <a:rPr dirty="0" sz="1050" spc="105">
                <a:solidFill>
                  <a:srgbClr val="12336D"/>
                </a:solidFill>
                <a:latin typeface="Arial Black"/>
                <a:cs typeface="Arial Black"/>
              </a:rPr>
              <a:t> </a:t>
            </a:r>
            <a:r>
              <a:rPr dirty="0" sz="1050" spc="-10">
                <a:solidFill>
                  <a:srgbClr val="12336D"/>
                </a:solidFill>
                <a:latin typeface="Lucida Sans Unicode"/>
                <a:cs typeface="Lucida Sans Unicode"/>
              </a:rPr>
              <a:t>growth</a:t>
            </a:r>
            <a:endParaRPr sz="1050">
              <a:latin typeface="Lucida Sans Unicode"/>
              <a:cs typeface="Lucida Sans Unicode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055748" y="1169032"/>
            <a:ext cx="2318385" cy="283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FA4655"/>
                </a:solidFill>
                <a:latin typeface="Arial Black"/>
                <a:cs typeface="Arial Black"/>
              </a:rPr>
              <a:t>+6.5%</a:t>
            </a:r>
            <a:endParaRPr sz="2400">
              <a:latin typeface="Arial Black"/>
              <a:cs typeface="Arial Black"/>
            </a:endParaRPr>
          </a:p>
          <a:p>
            <a:pPr marL="12700" marR="701040">
              <a:lnSpc>
                <a:spcPct val="100000"/>
              </a:lnSpc>
            </a:pPr>
            <a:r>
              <a:rPr dirty="0" sz="2400" spc="-95">
                <a:latin typeface="Arial Black"/>
                <a:cs typeface="Arial Black"/>
              </a:rPr>
              <a:t>Estimated </a:t>
            </a:r>
            <a:r>
              <a:rPr dirty="0" sz="2400" spc="-10">
                <a:latin typeface="Arial Black"/>
                <a:cs typeface="Arial Black"/>
              </a:rPr>
              <a:t>growth</a:t>
            </a:r>
            <a:endParaRPr sz="2400">
              <a:latin typeface="Arial Black"/>
              <a:cs typeface="Arial Black"/>
            </a:endParaRPr>
          </a:p>
          <a:p>
            <a:pPr marL="12700" marR="5080">
              <a:lnSpc>
                <a:spcPct val="99400"/>
              </a:lnSpc>
              <a:spcBef>
                <a:spcPts val="160"/>
              </a:spcBef>
            </a:pP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best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estimate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the </a:t>
            </a:r>
            <a:r>
              <a:rPr dirty="0" sz="1600">
                <a:latin typeface="Arial"/>
                <a:cs typeface="Arial"/>
              </a:rPr>
              <a:t>annual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growth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rate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25">
                <a:latin typeface="Arial"/>
                <a:cs typeface="Arial"/>
              </a:rPr>
              <a:t> the </a:t>
            </a:r>
            <a:r>
              <a:rPr dirty="0" sz="1600">
                <a:latin typeface="Arial"/>
                <a:cs typeface="Arial"/>
              </a:rPr>
              <a:t>number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employees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of </a:t>
            </a:r>
            <a:r>
              <a:rPr dirty="0" sz="1600">
                <a:latin typeface="Arial"/>
                <a:cs typeface="Arial"/>
              </a:rPr>
              <a:t>all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companies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operating </a:t>
            </a:r>
            <a:r>
              <a:rPr dirty="0" sz="1600">
                <a:latin typeface="Arial"/>
                <a:cs typeface="Arial"/>
              </a:rPr>
              <a:t>within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sport</a:t>
            </a:r>
            <a:r>
              <a:rPr dirty="0" sz="1600" spc="-25">
                <a:latin typeface="Arial"/>
                <a:cs typeface="Arial"/>
              </a:rPr>
              <a:t> and </a:t>
            </a:r>
            <a:r>
              <a:rPr dirty="0" sz="1600">
                <a:latin typeface="Arial"/>
                <a:cs typeface="Arial"/>
              </a:rPr>
              <a:t>physical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activity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sector,</a:t>
            </a:r>
            <a:r>
              <a:rPr dirty="0" sz="1600" spc="-25">
                <a:latin typeface="Arial"/>
                <a:cs typeface="Arial"/>
              </a:rPr>
              <a:t> in </a:t>
            </a:r>
            <a:r>
              <a:rPr dirty="0" sz="1600" spc="-10">
                <a:latin typeface="Arial"/>
                <a:cs typeface="Arial"/>
              </a:rPr>
              <a:t>Hertfordshire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7164" y="309953"/>
            <a:ext cx="1099883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469265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dirty="0" spc="-400"/>
              <a:t> </a:t>
            </a:r>
            <a:r>
              <a:rPr dirty="0" spc="-105"/>
              <a:t>percentage</a:t>
            </a:r>
            <a:r>
              <a:rPr dirty="0" spc="-409"/>
              <a:t> </a:t>
            </a:r>
            <a:r>
              <a:rPr dirty="0" spc="-125"/>
              <a:t>of</a:t>
            </a:r>
            <a:r>
              <a:rPr dirty="0" spc="-385"/>
              <a:t> </a:t>
            </a:r>
            <a:r>
              <a:rPr dirty="0" spc="-114"/>
              <a:t>the</a:t>
            </a:r>
            <a:r>
              <a:rPr dirty="0" spc="-400"/>
              <a:t> </a:t>
            </a:r>
            <a:r>
              <a:rPr dirty="0" spc="-145"/>
              <a:t>Sport</a:t>
            </a:r>
            <a:r>
              <a:rPr dirty="0" spc="-390"/>
              <a:t> </a:t>
            </a:r>
            <a:r>
              <a:rPr dirty="0"/>
              <a:t>and</a:t>
            </a:r>
            <a:r>
              <a:rPr dirty="0" spc="-385"/>
              <a:t> </a:t>
            </a:r>
            <a:r>
              <a:rPr dirty="0" spc="-10"/>
              <a:t>Physical </a:t>
            </a:r>
            <a:r>
              <a:rPr dirty="0" spc="-114"/>
              <a:t>Activity</a:t>
            </a:r>
            <a:r>
              <a:rPr dirty="0" spc="-415"/>
              <a:t> </a:t>
            </a:r>
            <a:r>
              <a:rPr dirty="0" spc="-200"/>
              <a:t>Sector</a:t>
            </a:r>
            <a:r>
              <a:rPr dirty="0" spc="-409"/>
              <a:t> </a:t>
            </a:r>
            <a:r>
              <a:rPr dirty="0" spc="-175"/>
              <a:t>is</a:t>
            </a:r>
            <a:r>
              <a:rPr dirty="0" spc="-380"/>
              <a:t> </a:t>
            </a:r>
            <a:r>
              <a:rPr dirty="0"/>
              <a:t>made</a:t>
            </a:r>
            <a:r>
              <a:rPr dirty="0" spc="-390"/>
              <a:t> </a:t>
            </a:r>
            <a:r>
              <a:rPr dirty="0"/>
              <a:t>up</a:t>
            </a:r>
            <a:r>
              <a:rPr dirty="0" spc="-390"/>
              <a:t> </a:t>
            </a:r>
            <a:r>
              <a:rPr dirty="0" spc="-125"/>
              <a:t>of</a:t>
            </a:r>
            <a:r>
              <a:rPr dirty="0" spc="-365"/>
              <a:t> </a:t>
            </a:r>
            <a:r>
              <a:rPr dirty="0"/>
              <a:t>16–24-</a:t>
            </a:r>
            <a:r>
              <a:rPr dirty="0" spc="140"/>
              <a:t>year-</a:t>
            </a:r>
            <a:r>
              <a:rPr dirty="0" spc="-60"/>
              <a:t>olds?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581479" y="2580095"/>
            <a:ext cx="3226435" cy="2703830"/>
            <a:chOff x="581479" y="2580095"/>
            <a:chExt cx="3226435" cy="2703830"/>
          </a:xfrm>
        </p:grpSpPr>
        <p:sp>
          <p:nvSpPr>
            <p:cNvPr id="5" name="object 5" descr=""/>
            <p:cNvSpPr/>
            <p:nvPr/>
          </p:nvSpPr>
          <p:spPr>
            <a:xfrm>
              <a:off x="587829" y="2586445"/>
              <a:ext cx="3213735" cy="2691130"/>
            </a:xfrm>
            <a:custGeom>
              <a:avLst/>
              <a:gdLst/>
              <a:ahLst/>
              <a:cxnLst/>
              <a:rect l="l" t="t" r="r" b="b"/>
              <a:pathLst>
                <a:path w="3213735" h="2691129">
                  <a:moveTo>
                    <a:pt x="2764967" y="0"/>
                  </a:moveTo>
                  <a:lnTo>
                    <a:pt x="448500" y="0"/>
                  </a:lnTo>
                  <a:lnTo>
                    <a:pt x="399631" y="2631"/>
                  </a:lnTo>
                  <a:lnTo>
                    <a:pt x="352286" y="10344"/>
                  </a:lnTo>
                  <a:lnTo>
                    <a:pt x="306739" y="22864"/>
                  </a:lnTo>
                  <a:lnTo>
                    <a:pt x="263263" y="39918"/>
                  </a:lnTo>
                  <a:lnTo>
                    <a:pt x="222133" y="61233"/>
                  </a:lnTo>
                  <a:lnTo>
                    <a:pt x="183621" y="86534"/>
                  </a:lnTo>
                  <a:lnTo>
                    <a:pt x="148002" y="115548"/>
                  </a:lnTo>
                  <a:lnTo>
                    <a:pt x="115548" y="148002"/>
                  </a:lnTo>
                  <a:lnTo>
                    <a:pt x="86534" y="183621"/>
                  </a:lnTo>
                  <a:lnTo>
                    <a:pt x="61233" y="222133"/>
                  </a:lnTo>
                  <a:lnTo>
                    <a:pt x="39918" y="263263"/>
                  </a:lnTo>
                  <a:lnTo>
                    <a:pt x="22864" y="306739"/>
                  </a:lnTo>
                  <a:lnTo>
                    <a:pt x="10344" y="352286"/>
                  </a:lnTo>
                  <a:lnTo>
                    <a:pt x="2631" y="399631"/>
                  </a:lnTo>
                  <a:lnTo>
                    <a:pt x="0" y="448500"/>
                  </a:lnTo>
                  <a:lnTo>
                    <a:pt x="0" y="2242451"/>
                  </a:lnTo>
                  <a:lnTo>
                    <a:pt x="2631" y="2291320"/>
                  </a:lnTo>
                  <a:lnTo>
                    <a:pt x="10344" y="2338665"/>
                  </a:lnTo>
                  <a:lnTo>
                    <a:pt x="22864" y="2384212"/>
                  </a:lnTo>
                  <a:lnTo>
                    <a:pt x="39918" y="2427688"/>
                  </a:lnTo>
                  <a:lnTo>
                    <a:pt x="61233" y="2468818"/>
                  </a:lnTo>
                  <a:lnTo>
                    <a:pt x="86534" y="2507330"/>
                  </a:lnTo>
                  <a:lnTo>
                    <a:pt x="115548" y="2542950"/>
                  </a:lnTo>
                  <a:lnTo>
                    <a:pt x="148002" y="2575403"/>
                  </a:lnTo>
                  <a:lnTo>
                    <a:pt x="183621" y="2604417"/>
                  </a:lnTo>
                  <a:lnTo>
                    <a:pt x="222133" y="2629718"/>
                  </a:lnTo>
                  <a:lnTo>
                    <a:pt x="263263" y="2651033"/>
                  </a:lnTo>
                  <a:lnTo>
                    <a:pt x="306739" y="2668087"/>
                  </a:lnTo>
                  <a:lnTo>
                    <a:pt x="352286" y="2680607"/>
                  </a:lnTo>
                  <a:lnTo>
                    <a:pt x="399631" y="2688320"/>
                  </a:lnTo>
                  <a:lnTo>
                    <a:pt x="448500" y="2690952"/>
                  </a:lnTo>
                  <a:lnTo>
                    <a:pt x="2764967" y="2690952"/>
                  </a:lnTo>
                  <a:lnTo>
                    <a:pt x="2813834" y="2688320"/>
                  </a:lnTo>
                  <a:lnTo>
                    <a:pt x="2861177" y="2680607"/>
                  </a:lnTo>
                  <a:lnTo>
                    <a:pt x="2906722" y="2668087"/>
                  </a:lnTo>
                  <a:lnTo>
                    <a:pt x="2950196" y="2651033"/>
                  </a:lnTo>
                  <a:lnTo>
                    <a:pt x="2991326" y="2629718"/>
                  </a:lnTo>
                  <a:lnTo>
                    <a:pt x="3029836" y="2604417"/>
                  </a:lnTo>
                  <a:lnTo>
                    <a:pt x="3065455" y="2575403"/>
                  </a:lnTo>
                  <a:lnTo>
                    <a:pt x="3097908" y="2542950"/>
                  </a:lnTo>
                  <a:lnTo>
                    <a:pt x="3126922" y="2507330"/>
                  </a:lnTo>
                  <a:lnTo>
                    <a:pt x="3152222" y="2468818"/>
                  </a:lnTo>
                  <a:lnTo>
                    <a:pt x="3173536" y="2427688"/>
                  </a:lnTo>
                  <a:lnTo>
                    <a:pt x="3190590" y="2384212"/>
                  </a:lnTo>
                  <a:lnTo>
                    <a:pt x="3203111" y="2338665"/>
                  </a:lnTo>
                  <a:lnTo>
                    <a:pt x="3210823" y="2291320"/>
                  </a:lnTo>
                  <a:lnTo>
                    <a:pt x="3213455" y="2242451"/>
                  </a:lnTo>
                  <a:lnTo>
                    <a:pt x="3213455" y="448500"/>
                  </a:lnTo>
                  <a:lnTo>
                    <a:pt x="3210823" y="399631"/>
                  </a:lnTo>
                  <a:lnTo>
                    <a:pt x="3203111" y="352286"/>
                  </a:lnTo>
                  <a:lnTo>
                    <a:pt x="3190590" y="306739"/>
                  </a:lnTo>
                  <a:lnTo>
                    <a:pt x="3173536" y="263263"/>
                  </a:lnTo>
                  <a:lnTo>
                    <a:pt x="3152222" y="222133"/>
                  </a:lnTo>
                  <a:lnTo>
                    <a:pt x="3126922" y="183621"/>
                  </a:lnTo>
                  <a:lnTo>
                    <a:pt x="3097908" y="148002"/>
                  </a:lnTo>
                  <a:lnTo>
                    <a:pt x="3065455" y="115548"/>
                  </a:lnTo>
                  <a:lnTo>
                    <a:pt x="3029836" y="86534"/>
                  </a:lnTo>
                  <a:lnTo>
                    <a:pt x="2991326" y="61233"/>
                  </a:lnTo>
                  <a:lnTo>
                    <a:pt x="2950196" y="39918"/>
                  </a:lnTo>
                  <a:lnTo>
                    <a:pt x="2906722" y="22864"/>
                  </a:lnTo>
                  <a:lnTo>
                    <a:pt x="2861177" y="10344"/>
                  </a:lnTo>
                  <a:lnTo>
                    <a:pt x="2813834" y="2631"/>
                  </a:lnTo>
                  <a:lnTo>
                    <a:pt x="2764967" y="0"/>
                  </a:lnTo>
                  <a:close/>
                </a:path>
              </a:pathLst>
            </a:custGeom>
            <a:solidFill>
              <a:srgbClr val="00A2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87829" y="2586445"/>
              <a:ext cx="3213735" cy="2691130"/>
            </a:xfrm>
            <a:custGeom>
              <a:avLst/>
              <a:gdLst/>
              <a:ahLst/>
              <a:cxnLst/>
              <a:rect l="l" t="t" r="r" b="b"/>
              <a:pathLst>
                <a:path w="3213735" h="2691129">
                  <a:moveTo>
                    <a:pt x="0" y="448500"/>
                  </a:moveTo>
                  <a:lnTo>
                    <a:pt x="2631" y="399631"/>
                  </a:lnTo>
                  <a:lnTo>
                    <a:pt x="10344" y="352286"/>
                  </a:lnTo>
                  <a:lnTo>
                    <a:pt x="22864" y="306739"/>
                  </a:lnTo>
                  <a:lnTo>
                    <a:pt x="39918" y="263263"/>
                  </a:lnTo>
                  <a:lnTo>
                    <a:pt x="61233" y="222133"/>
                  </a:lnTo>
                  <a:lnTo>
                    <a:pt x="86534" y="183621"/>
                  </a:lnTo>
                  <a:lnTo>
                    <a:pt x="115548" y="148002"/>
                  </a:lnTo>
                  <a:lnTo>
                    <a:pt x="148002" y="115548"/>
                  </a:lnTo>
                  <a:lnTo>
                    <a:pt x="183621" y="86534"/>
                  </a:lnTo>
                  <a:lnTo>
                    <a:pt x="222133" y="61233"/>
                  </a:lnTo>
                  <a:lnTo>
                    <a:pt x="263263" y="39918"/>
                  </a:lnTo>
                  <a:lnTo>
                    <a:pt x="306739" y="22864"/>
                  </a:lnTo>
                  <a:lnTo>
                    <a:pt x="352286" y="10344"/>
                  </a:lnTo>
                  <a:lnTo>
                    <a:pt x="399631" y="2631"/>
                  </a:lnTo>
                  <a:lnTo>
                    <a:pt x="448500" y="0"/>
                  </a:lnTo>
                  <a:lnTo>
                    <a:pt x="2764967" y="0"/>
                  </a:lnTo>
                  <a:lnTo>
                    <a:pt x="2813834" y="2631"/>
                  </a:lnTo>
                  <a:lnTo>
                    <a:pt x="2861177" y="10344"/>
                  </a:lnTo>
                  <a:lnTo>
                    <a:pt x="2906722" y="22864"/>
                  </a:lnTo>
                  <a:lnTo>
                    <a:pt x="2950196" y="39918"/>
                  </a:lnTo>
                  <a:lnTo>
                    <a:pt x="2991326" y="61233"/>
                  </a:lnTo>
                  <a:lnTo>
                    <a:pt x="3029836" y="86534"/>
                  </a:lnTo>
                  <a:lnTo>
                    <a:pt x="3065455" y="115548"/>
                  </a:lnTo>
                  <a:lnTo>
                    <a:pt x="3097908" y="148002"/>
                  </a:lnTo>
                  <a:lnTo>
                    <a:pt x="3126922" y="183621"/>
                  </a:lnTo>
                  <a:lnTo>
                    <a:pt x="3152222" y="222133"/>
                  </a:lnTo>
                  <a:lnTo>
                    <a:pt x="3173536" y="263263"/>
                  </a:lnTo>
                  <a:lnTo>
                    <a:pt x="3190590" y="306739"/>
                  </a:lnTo>
                  <a:lnTo>
                    <a:pt x="3203111" y="352286"/>
                  </a:lnTo>
                  <a:lnTo>
                    <a:pt x="3210823" y="399631"/>
                  </a:lnTo>
                  <a:lnTo>
                    <a:pt x="3213455" y="448500"/>
                  </a:lnTo>
                  <a:lnTo>
                    <a:pt x="3213455" y="2242451"/>
                  </a:lnTo>
                  <a:lnTo>
                    <a:pt x="3210823" y="2291320"/>
                  </a:lnTo>
                  <a:lnTo>
                    <a:pt x="3203111" y="2338665"/>
                  </a:lnTo>
                  <a:lnTo>
                    <a:pt x="3190590" y="2384212"/>
                  </a:lnTo>
                  <a:lnTo>
                    <a:pt x="3173536" y="2427688"/>
                  </a:lnTo>
                  <a:lnTo>
                    <a:pt x="3152222" y="2468818"/>
                  </a:lnTo>
                  <a:lnTo>
                    <a:pt x="3126922" y="2507330"/>
                  </a:lnTo>
                  <a:lnTo>
                    <a:pt x="3097908" y="2542950"/>
                  </a:lnTo>
                  <a:lnTo>
                    <a:pt x="3065455" y="2575403"/>
                  </a:lnTo>
                  <a:lnTo>
                    <a:pt x="3029836" y="2604417"/>
                  </a:lnTo>
                  <a:lnTo>
                    <a:pt x="2991326" y="2629718"/>
                  </a:lnTo>
                  <a:lnTo>
                    <a:pt x="2950196" y="2651033"/>
                  </a:lnTo>
                  <a:lnTo>
                    <a:pt x="2906722" y="2668087"/>
                  </a:lnTo>
                  <a:lnTo>
                    <a:pt x="2861177" y="2680607"/>
                  </a:lnTo>
                  <a:lnTo>
                    <a:pt x="2813834" y="2688320"/>
                  </a:lnTo>
                  <a:lnTo>
                    <a:pt x="2764967" y="2690952"/>
                  </a:lnTo>
                  <a:lnTo>
                    <a:pt x="448500" y="2690952"/>
                  </a:lnTo>
                  <a:lnTo>
                    <a:pt x="399631" y="2688320"/>
                  </a:lnTo>
                  <a:lnTo>
                    <a:pt x="352286" y="2680607"/>
                  </a:lnTo>
                  <a:lnTo>
                    <a:pt x="306739" y="2668087"/>
                  </a:lnTo>
                  <a:lnTo>
                    <a:pt x="263263" y="2651033"/>
                  </a:lnTo>
                  <a:lnTo>
                    <a:pt x="222133" y="2629718"/>
                  </a:lnTo>
                  <a:lnTo>
                    <a:pt x="183621" y="2604417"/>
                  </a:lnTo>
                  <a:lnTo>
                    <a:pt x="148002" y="2575403"/>
                  </a:lnTo>
                  <a:lnTo>
                    <a:pt x="115548" y="2542950"/>
                  </a:lnTo>
                  <a:lnTo>
                    <a:pt x="86534" y="2507330"/>
                  </a:lnTo>
                  <a:lnTo>
                    <a:pt x="61233" y="2468818"/>
                  </a:lnTo>
                  <a:lnTo>
                    <a:pt x="39918" y="2427688"/>
                  </a:lnTo>
                  <a:lnTo>
                    <a:pt x="22864" y="2384212"/>
                  </a:lnTo>
                  <a:lnTo>
                    <a:pt x="10344" y="2338665"/>
                  </a:lnTo>
                  <a:lnTo>
                    <a:pt x="2631" y="2291320"/>
                  </a:lnTo>
                  <a:lnTo>
                    <a:pt x="0" y="2242451"/>
                  </a:lnTo>
                  <a:lnTo>
                    <a:pt x="0" y="448500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531429" y="3452876"/>
            <a:ext cx="132588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835">
                <a:solidFill>
                  <a:srgbClr val="FFFFFF"/>
                </a:solidFill>
                <a:latin typeface="Arial Black"/>
                <a:cs typeface="Arial Black"/>
              </a:rPr>
              <a:t>10%</a:t>
            </a:r>
            <a:endParaRPr sz="5400">
              <a:latin typeface="Arial Black"/>
              <a:cs typeface="Arial Black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482918" y="2580095"/>
            <a:ext cx="3226435" cy="2703830"/>
            <a:chOff x="4482918" y="2580095"/>
            <a:chExt cx="3226435" cy="2703830"/>
          </a:xfrm>
        </p:grpSpPr>
        <p:sp>
          <p:nvSpPr>
            <p:cNvPr id="9" name="object 9" descr=""/>
            <p:cNvSpPr/>
            <p:nvPr/>
          </p:nvSpPr>
          <p:spPr>
            <a:xfrm>
              <a:off x="4489268" y="2586445"/>
              <a:ext cx="3213735" cy="2691130"/>
            </a:xfrm>
            <a:custGeom>
              <a:avLst/>
              <a:gdLst/>
              <a:ahLst/>
              <a:cxnLst/>
              <a:rect l="l" t="t" r="r" b="b"/>
              <a:pathLst>
                <a:path w="3213734" h="2691129">
                  <a:moveTo>
                    <a:pt x="2764967" y="0"/>
                  </a:moveTo>
                  <a:lnTo>
                    <a:pt x="448500" y="0"/>
                  </a:lnTo>
                  <a:lnTo>
                    <a:pt x="399631" y="2631"/>
                  </a:lnTo>
                  <a:lnTo>
                    <a:pt x="352286" y="10344"/>
                  </a:lnTo>
                  <a:lnTo>
                    <a:pt x="306739" y="22864"/>
                  </a:lnTo>
                  <a:lnTo>
                    <a:pt x="263263" y="39918"/>
                  </a:lnTo>
                  <a:lnTo>
                    <a:pt x="222133" y="61233"/>
                  </a:lnTo>
                  <a:lnTo>
                    <a:pt x="183621" y="86534"/>
                  </a:lnTo>
                  <a:lnTo>
                    <a:pt x="148002" y="115548"/>
                  </a:lnTo>
                  <a:lnTo>
                    <a:pt x="115548" y="148002"/>
                  </a:lnTo>
                  <a:lnTo>
                    <a:pt x="86534" y="183621"/>
                  </a:lnTo>
                  <a:lnTo>
                    <a:pt x="61233" y="222133"/>
                  </a:lnTo>
                  <a:lnTo>
                    <a:pt x="39918" y="263263"/>
                  </a:lnTo>
                  <a:lnTo>
                    <a:pt x="22864" y="306739"/>
                  </a:lnTo>
                  <a:lnTo>
                    <a:pt x="10344" y="352286"/>
                  </a:lnTo>
                  <a:lnTo>
                    <a:pt x="2631" y="399631"/>
                  </a:lnTo>
                  <a:lnTo>
                    <a:pt x="0" y="448500"/>
                  </a:lnTo>
                  <a:lnTo>
                    <a:pt x="0" y="2242451"/>
                  </a:lnTo>
                  <a:lnTo>
                    <a:pt x="2631" y="2291320"/>
                  </a:lnTo>
                  <a:lnTo>
                    <a:pt x="10344" y="2338665"/>
                  </a:lnTo>
                  <a:lnTo>
                    <a:pt x="22864" y="2384212"/>
                  </a:lnTo>
                  <a:lnTo>
                    <a:pt x="39918" y="2427688"/>
                  </a:lnTo>
                  <a:lnTo>
                    <a:pt x="61233" y="2468818"/>
                  </a:lnTo>
                  <a:lnTo>
                    <a:pt x="86534" y="2507330"/>
                  </a:lnTo>
                  <a:lnTo>
                    <a:pt x="115548" y="2542950"/>
                  </a:lnTo>
                  <a:lnTo>
                    <a:pt x="148002" y="2575403"/>
                  </a:lnTo>
                  <a:lnTo>
                    <a:pt x="183621" y="2604417"/>
                  </a:lnTo>
                  <a:lnTo>
                    <a:pt x="222133" y="2629718"/>
                  </a:lnTo>
                  <a:lnTo>
                    <a:pt x="263263" y="2651033"/>
                  </a:lnTo>
                  <a:lnTo>
                    <a:pt x="306739" y="2668087"/>
                  </a:lnTo>
                  <a:lnTo>
                    <a:pt x="352286" y="2680607"/>
                  </a:lnTo>
                  <a:lnTo>
                    <a:pt x="399631" y="2688320"/>
                  </a:lnTo>
                  <a:lnTo>
                    <a:pt x="448500" y="2690952"/>
                  </a:lnTo>
                  <a:lnTo>
                    <a:pt x="2764967" y="2690952"/>
                  </a:lnTo>
                  <a:lnTo>
                    <a:pt x="2813834" y="2688320"/>
                  </a:lnTo>
                  <a:lnTo>
                    <a:pt x="2861178" y="2680607"/>
                  </a:lnTo>
                  <a:lnTo>
                    <a:pt x="2906724" y="2668087"/>
                  </a:lnTo>
                  <a:lnTo>
                    <a:pt x="2950199" y="2651033"/>
                  </a:lnTo>
                  <a:lnTo>
                    <a:pt x="2991329" y="2629718"/>
                  </a:lnTo>
                  <a:lnTo>
                    <a:pt x="3029841" y="2604417"/>
                  </a:lnTo>
                  <a:lnTo>
                    <a:pt x="3065461" y="2575403"/>
                  </a:lnTo>
                  <a:lnTo>
                    <a:pt x="3097915" y="2542950"/>
                  </a:lnTo>
                  <a:lnTo>
                    <a:pt x="3126930" y="2507330"/>
                  </a:lnTo>
                  <a:lnTo>
                    <a:pt x="3152232" y="2468818"/>
                  </a:lnTo>
                  <a:lnTo>
                    <a:pt x="3173547" y="2427688"/>
                  </a:lnTo>
                  <a:lnTo>
                    <a:pt x="3190602" y="2384212"/>
                  </a:lnTo>
                  <a:lnTo>
                    <a:pt x="3203123" y="2338665"/>
                  </a:lnTo>
                  <a:lnTo>
                    <a:pt x="3210836" y="2291320"/>
                  </a:lnTo>
                  <a:lnTo>
                    <a:pt x="3213468" y="2242451"/>
                  </a:lnTo>
                  <a:lnTo>
                    <a:pt x="3213468" y="448500"/>
                  </a:lnTo>
                  <a:lnTo>
                    <a:pt x="3210836" y="399631"/>
                  </a:lnTo>
                  <a:lnTo>
                    <a:pt x="3203123" y="352286"/>
                  </a:lnTo>
                  <a:lnTo>
                    <a:pt x="3190602" y="306739"/>
                  </a:lnTo>
                  <a:lnTo>
                    <a:pt x="3173547" y="263263"/>
                  </a:lnTo>
                  <a:lnTo>
                    <a:pt x="3152232" y="222133"/>
                  </a:lnTo>
                  <a:lnTo>
                    <a:pt x="3126930" y="183621"/>
                  </a:lnTo>
                  <a:lnTo>
                    <a:pt x="3097915" y="148002"/>
                  </a:lnTo>
                  <a:lnTo>
                    <a:pt x="3065461" y="115548"/>
                  </a:lnTo>
                  <a:lnTo>
                    <a:pt x="3029841" y="86534"/>
                  </a:lnTo>
                  <a:lnTo>
                    <a:pt x="2991329" y="61233"/>
                  </a:lnTo>
                  <a:lnTo>
                    <a:pt x="2950199" y="39918"/>
                  </a:lnTo>
                  <a:lnTo>
                    <a:pt x="2906724" y="22864"/>
                  </a:lnTo>
                  <a:lnTo>
                    <a:pt x="2861178" y="10344"/>
                  </a:lnTo>
                  <a:lnTo>
                    <a:pt x="2813834" y="2631"/>
                  </a:lnTo>
                  <a:lnTo>
                    <a:pt x="2764967" y="0"/>
                  </a:lnTo>
                  <a:close/>
                </a:path>
              </a:pathLst>
            </a:custGeom>
            <a:solidFill>
              <a:srgbClr val="00AE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489268" y="2586445"/>
              <a:ext cx="3213735" cy="2691130"/>
            </a:xfrm>
            <a:custGeom>
              <a:avLst/>
              <a:gdLst/>
              <a:ahLst/>
              <a:cxnLst/>
              <a:rect l="l" t="t" r="r" b="b"/>
              <a:pathLst>
                <a:path w="3213734" h="2691129">
                  <a:moveTo>
                    <a:pt x="0" y="448500"/>
                  </a:moveTo>
                  <a:lnTo>
                    <a:pt x="2631" y="399631"/>
                  </a:lnTo>
                  <a:lnTo>
                    <a:pt x="10344" y="352286"/>
                  </a:lnTo>
                  <a:lnTo>
                    <a:pt x="22864" y="306739"/>
                  </a:lnTo>
                  <a:lnTo>
                    <a:pt x="39918" y="263263"/>
                  </a:lnTo>
                  <a:lnTo>
                    <a:pt x="61233" y="222133"/>
                  </a:lnTo>
                  <a:lnTo>
                    <a:pt x="86534" y="183621"/>
                  </a:lnTo>
                  <a:lnTo>
                    <a:pt x="115548" y="148002"/>
                  </a:lnTo>
                  <a:lnTo>
                    <a:pt x="148002" y="115548"/>
                  </a:lnTo>
                  <a:lnTo>
                    <a:pt x="183621" y="86534"/>
                  </a:lnTo>
                  <a:lnTo>
                    <a:pt x="222133" y="61233"/>
                  </a:lnTo>
                  <a:lnTo>
                    <a:pt x="263263" y="39918"/>
                  </a:lnTo>
                  <a:lnTo>
                    <a:pt x="306739" y="22864"/>
                  </a:lnTo>
                  <a:lnTo>
                    <a:pt x="352286" y="10344"/>
                  </a:lnTo>
                  <a:lnTo>
                    <a:pt x="399631" y="2631"/>
                  </a:lnTo>
                  <a:lnTo>
                    <a:pt x="448500" y="0"/>
                  </a:lnTo>
                  <a:lnTo>
                    <a:pt x="2764967" y="0"/>
                  </a:lnTo>
                  <a:lnTo>
                    <a:pt x="2813834" y="2631"/>
                  </a:lnTo>
                  <a:lnTo>
                    <a:pt x="2861178" y="10344"/>
                  </a:lnTo>
                  <a:lnTo>
                    <a:pt x="2906724" y="22864"/>
                  </a:lnTo>
                  <a:lnTo>
                    <a:pt x="2950199" y="39918"/>
                  </a:lnTo>
                  <a:lnTo>
                    <a:pt x="2991329" y="61233"/>
                  </a:lnTo>
                  <a:lnTo>
                    <a:pt x="3029841" y="86534"/>
                  </a:lnTo>
                  <a:lnTo>
                    <a:pt x="3065461" y="115548"/>
                  </a:lnTo>
                  <a:lnTo>
                    <a:pt x="3097915" y="148002"/>
                  </a:lnTo>
                  <a:lnTo>
                    <a:pt x="3126930" y="183621"/>
                  </a:lnTo>
                  <a:lnTo>
                    <a:pt x="3152232" y="222133"/>
                  </a:lnTo>
                  <a:lnTo>
                    <a:pt x="3173547" y="263263"/>
                  </a:lnTo>
                  <a:lnTo>
                    <a:pt x="3190602" y="306739"/>
                  </a:lnTo>
                  <a:lnTo>
                    <a:pt x="3203123" y="352286"/>
                  </a:lnTo>
                  <a:lnTo>
                    <a:pt x="3210836" y="399631"/>
                  </a:lnTo>
                  <a:lnTo>
                    <a:pt x="3213468" y="448500"/>
                  </a:lnTo>
                  <a:lnTo>
                    <a:pt x="3213468" y="2242451"/>
                  </a:lnTo>
                  <a:lnTo>
                    <a:pt x="3210836" y="2291320"/>
                  </a:lnTo>
                  <a:lnTo>
                    <a:pt x="3203123" y="2338665"/>
                  </a:lnTo>
                  <a:lnTo>
                    <a:pt x="3190602" y="2384212"/>
                  </a:lnTo>
                  <a:lnTo>
                    <a:pt x="3173547" y="2427688"/>
                  </a:lnTo>
                  <a:lnTo>
                    <a:pt x="3152232" y="2468818"/>
                  </a:lnTo>
                  <a:lnTo>
                    <a:pt x="3126930" y="2507330"/>
                  </a:lnTo>
                  <a:lnTo>
                    <a:pt x="3097915" y="2542950"/>
                  </a:lnTo>
                  <a:lnTo>
                    <a:pt x="3065461" y="2575403"/>
                  </a:lnTo>
                  <a:lnTo>
                    <a:pt x="3029841" y="2604417"/>
                  </a:lnTo>
                  <a:lnTo>
                    <a:pt x="2991329" y="2629718"/>
                  </a:lnTo>
                  <a:lnTo>
                    <a:pt x="2950199" y="2651033"/>
                  </a:lnTo>
                  <a:lnTo>
                    <a:pt x="2906724" y="2668087"/>
                  </a:lnTo>
                  <a:lnTo>
                    <a:pt x="2861178" y="2680607"/>
                  </a:lnTo>
                  <a:lnTo>
                    <a:pt x="2813834" y="2688320"/>
                  </a:lnTo>
                  <a:lnTo>
                    <a:pt x="2764967" y="2690952"/>
                  </a:lnTo>
                  <a:lnTo>
                    <a:pt x="448500" y="2690952"/>
                  </a:lnTo>
                  <a:lnTo>
                    <a:pt x="399631" y="2688320"/>
                  </a:lnTo>
                  <a:lnTo>
                    <a:pt x="352286" y="2680607"/>
                  </a:lnTo>
                  <a:lnTo>
                    <a:pt x="306739" y="2668087"/>
                  </a:lnTo>
                  <a:lnTo>
                    <a:pt x="263263" y="2651033"/>
                  </a:lnTo>
                  <a:lnTo>
                    <a:pt x="222133" y="2629718"/>
                  </a:lnTo>
                  <a:lnTo>
                    <a:pt x="183621" y="2604417"/>
                  </a:lnTo>
                  <a:lnTo>
                    <a:pt x="148002" y="2575403"/>
                  </a:lnTo>
                  <a:lnTo>
                    <a:pt x="115548" y="2542950"/>
                  </a:lnTo>
                  <a:lnTo>
                    <a:pt x="86534" y="2507330"/>
                  </a:lnTo>
                  <a:lnTo>
                    <a:pt x="61233" y="2468818"/>
                  </a:lnTo>
                  <a:lnTo>
                    <a:pt x="39918" y="2427688"/>
                  </a:lnTo>
                  <a:lnTo>
                    <a:pt x="22864" y="2384212"/>
                  </a:lnTo>
                  <a:lnTo>
                    <a:pt x="10344" y="2338665"/>
                  </a:lnTo>
                  <a:lnTo>
                    <a:pt x="2631" y="2291320"/>
                  </a:lnTo>
                  <a:lnTo>
                    <a:pt x="0" y="2242451"/>
                  </a:lnTo>
                  <a:lnTo>
                    <a:pt x="0" y="448500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365781" y="3452876"/>
            <a:ext cx="145986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484">
                <a:solidFill>
                  <a:srgbClr val="FFFFFF"/>
                </a:solidFill>
                <a:latin typeface="Arial Black"/>
                <a:cs typeface="Arial Black"/>
              </a:rPr>
              <a:t>20%</a:t>
            </a:r>
            <a:endParaRPr sz="5400">
              <a:latin typeface="Arial Black"/>
              <a:cs typeface="Arial Black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8384358" y="2567031"/>
            <a:ext cx="3226435" cy="2703830"/>
            <a:chOff x="8384358" y="2567031"/>
            <a:chExt cx="3226435" cy="2703830"/>
          </a:xfrm>
        </p:grpSpPr>
        <p:sp>
          <p:nvSpPr>
            <p:cNvPr id="13" name="object 13" descr=""/>
            <p:cNvSpPr/>
            <p:nvPr/>
          </p:nvSpPr>
          <p:spPr>
            <a:xfrm>
              <a:off x="8390708" y="2573381"/>
              <a:ext cx="3213735" cy="2691130"/>
            </a:xfrm>
            <a:custGeom>
              <a:avLst/>
              <a:gdLst/>
              <a:ahLst/>
              <a:cxnLst/>
              <a:rect l="l" t="t" r="r" b="b"/>
              <a:pathLst>
                <a:path w="3213734" h="2691129">
                  <a:moveTo>
                    <a:pt x="2764967" y="0"/>
                  </a:moveTo>
                  <a:lnTo>
                    <a:pt x="448500" y="0"/>
                  </a:lnTo>
                  <a:lnTo>
                    <a:pt x="399631" y="2631"/>
                  </a:lnTo>
                  <a:lnTo>
                    <a:pt x="352286" y="10344"/>
                  </a:lnTo>
                  <a:lnTo>
                    <a:pt x="306739" y="22864"/>
                  </a:lnTo>
                  <a:lnTo>
                    <a:pt x="263263" y="39918"/>
                  </a:lnTo>
                  <a:lnTo>
                    <a:pt x="222133" y="61233"/>
                  </a:lnTo>
                  <a:lnTo>
                    <a:pt x="183621" y="86534"/>
                  </a:lnTo>
                  <a:lnTo>
                    <a:pt x="148002" y="115548"/>
                  </a:lnTo>
                  <a:lnTo>
                    <a:pt x="115548" y="148002"/>
                  </a:lnTo>
                  <a:lnTo>
                    <a:pt x="86534" y="183621"/>
                  </a:lnTo>
                  <a:lnTo>
                    <a:pt x="61233" y="222133"/>
                  </a:lnTo>
                  <a:lnTo>
                    <a:pt x="39918" y="263263"/>
                  </a:lnTo>
                  <a:lnTo>
                    <a:pt x="22864" y="306739"/>
                  </a:lnTo>
                  <a:lnTo>
                    <a:pt x="10344" y="352286"/>
                  </a:lnTo>
                  <a:lnTo>
                    <a:pt x="2631" y="399631"/>
                  </a:lnTo>
                  <a:lnTo>
                    <a:pt x="0" y="448500"/>
                  </a:lnTo>
                  <a:lnTo>
                    <a:pt x="0" y="2242451"/>
                  </a:lnTo>
                  <a:lnTo>
                    <a:pt x="2631" y="2291320"/>
                  </a:lnTo>
                  <a:lnTo>
                    <a:pt x="10344" y="2338665"/>
                  </a:lnTo>
                  <a:lnTo>
                    <a:pt x="22864" y="2384212"/>
                  </a:lnTo>
                  <a:lnTo>
                    <a:pt x="39918" y="2427688"/>
                  </a:lnTo>
                  <a:lnTo>
                    <a:pt x="61233" y="2468818"/>
                  </a:lnTo>
                  <a:lnTo>
                    <a:pt x="86534" y="2507330"/>
                  </a:lnTo>
                  <a:lnTo>
                    <a:pt x="115548" y="2542950"/>
                  </a:lnTo>
                  <a:lnTo>
                    <a:pt x="148002" y="2575403"/>
                  </a:lnTo>
                  <a:lnTo>
                    <a:pt x="183621" y="2604417"/>
                  </a:lnTo>
                  <a:lnTo>
                    <a:pt x="222133" y="2629718"/>
                  </a:lnTo>
                  <a:lnTo>
                    <a:pt x="263263" y="2651033"/>
                  </a:lnTo>
                  <a:lnTo>
                    <a:pt x="306739" y="2668087"/>
                  </a:lnTo>
                  <a:lnTo>
                    <a:pt x="352286" y="2680607"/>
                  </a:lnTo>
                  <a:lnTo>
                    <a:pt x="399631" y="2688320"/>
                  </a:lnTo>
                  <a:lnTo>
                    <a:pt x="448500" y="2690952"/>
                  </a:lnTo>
                  <a:lnTo>
                    <a:pt x="2764967" y="2690952"/>
                  </a:lnTo>
                  <a:lnTo>
                    <a:pt x="2813834" y="2688320"/>
                  </a:lnTo>
                  <a:lnTo>
                    <a:pt x="2861178" y="2680607"/>
                  </a:lnTo>
                  <a:lnTo>
                    <a:pt x="2906724" y="2668087"/>
                  </a:lnTo>
                  <a:lnTo>
                    <a:pt x="2950199" y="2651033"/>
                  </a:lnTo>
                  <a:lnTo>
                    <a:pt x="2991329" y="2629718"/>
                  </a:lnTo>
                  <a:lnTo>
                    <a:pt x="3029841" y="2604417"/>
                  </a:lnTo>
                  <a:lnTo>
                    <a:pt x="3065461" y="2575403"/>
                  </a:lnTo>
                  <a:lnTo>
                    <a:pt x="3097915" y="2542950"/>
                  </a:lnTo>
                  <a:lnTo>
                    <a:pt x="3126930" y="2507330"/>
                  </a:lnTo>
                  <a:lnTo>
                    <a:pt x="3152232" y="2468818"/>
                  </a:lnTo>
                  <a:lnTo>
                    <a:pt x="3173547" y="2427688"/>
                  </a:lnTo>
                  <a:lnTo>
                    <a:pt x="3190602" y="2384212"/>
                  </a:lnTo>
                  <a:lnTo>
                    <a:pt x="3203123" y="2338665"/>
                  </a:lnTo>
                  <a:lnTo>
                    <a:pt x="3210836" y="2291320"/>
                  </a:lnTo>
                  <a:lnTo>
                    <a:pt x="3213468" y="2242451"/>
                  </a:lnTo>
                  <a:lnTo>
                    <a:pt x="3213468" y="448500"/>
                  </a:lnTo>
                  <a:lnTo>
                    <a:pt x="3210836" y="399631"/>
                  </a:lnTo>
                  <a:lnTo>
                    <a:pt x="3203123" y="352286"/>
                  </a:lnTo>
                  <a:lnTo>
                    <a:pt x="3190602" y="306739"/>
                  </a:lnTo>
                  <a:lnTo>
                    <a:pt x="3173547" y="263263"/>
                  </a:lnTo>
                  <a:lnTo>
                    <a:pt x="3152232" y="222133"/>
                  </a:lnTo>
                  <a:lnTo>
                    <a:pt x="3126930" y="183621"/>
                  </a:lnTo>
                  <a:lnTo>
                    <a:pt x="3097915" y="148002"/>
                  </a:lnTo>
                  <a:lnTo>
                    <a:pt x="3065461" y="115548"/>
                  </a:lnTo>
                  <a:lnTo>
                    <a:pt x="3029841" y="86534"/>
                  </a:lnTo>
                  <a:lnTo>
                    <a:pt x="2991329" y="61233"/>
                  </a:lnTo>
                  <a:lnTo>
                    <a:pt x="2950199" y="39918"/>
                  </a:lnTo>
                  <a:lnTo>
                    <a:pt x="2906724" y="22864"/>
                  </a:lnTo>
                  <a:lnTo>
                    <a:pt x="2861178" y="10344"/>
                  </a:lnTo>
                  <a:lnTo>
                    <a:pt x="2813834" y="2631"/>
                  </a:lnTo>
                  <a:lnTo>
                    <a:pt x="2764967" y="0"/>
                  </a:lnTo>
                  <a:close/>
                </a:path>
              </a:pathLst>
            </a:custGeom>
            <a:solidFill>
              <a:srgbClr val="EA537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390708" y="2573381"/>
              <a:ext cx="3213735" cy="2691130"/>
            </a:xfrm>
            <a:custGeom>
              <a:avLst/>
              <a:gdLst/>
              <a:ahLst/>
              <a:cxnLst/>
              <a:rect l="l" t="t" r="r" b="b"/>
              <a:pathLst>
                <a:path w="3213734" h="2691129">
                  <a:moveTo>
                    <a:pt x="0" y="448500"/>
                  </a:moveTo>
                  <a:lnTo>
                    <a:pt x="2631" y="399631"/>
                  </a:lnTo>
                  <a:lnTo>
                    <a:pt x="10344" y="352286"/>
                  </a:lnTo>
                  <a:lnTo>
                    <a:pt x="22864" y="306739"/>
                  </a:lnTo>
                  <a:lnTo>
                    <a:pt x="39918" y="263263"/>
                  </a:lnTo>
                  <a:lnTo>
                    <a:pt x="61233" y="222133"/>
                  </a:lnTo>
                  <a:lnTo>
                    <a:pt x="86534" y="183621"/>
                  </a:lnTo>
                  <a:lnTo>
                    <a:pt x="115548" y="148002"/>
                  </a:lnTo>
                  <a:lnTo>
                    <a:pt x="148002" y="115548"/>
                  </a:lnTo>
                  <a:lnTo>
                    <a:pt x="183621" y="86534"/>
                  </a:lnTo>
                  <a:lnTo>
                    <a:pt x="222133" y="61233"/>
                  </a:lnTo>
                  <a:lnTo>
                    <a:pt x="263263" y="39918"/>
                  </a:lnTo>
                  <a:lnTo>
                    <a:pt x="306739" y="22864"/>
                  </a:lnTo>
                  <a:lnTo>
                    <a:pt x="352286" y="10344"/>
                  </a:lnTo>
                  <a:lnTo>
                    <a:pt x="399631" y="2631"/>
                  </a:lnTo>
                  <a:lnTo>
                    <a:pt x="448500" y="0"/>
                  </a:lnTo>
                  <a:lnTo>
                    <a:pt x="2764967" y="0"/>
                  </a:lnTo>
                  <a:lnTo>
                    <a:pt x="2813834" y="2631"/>
                  </a:lnTo>
                  <a:lnTo>
                    <a:pt x="2861178" y="10344"/>
                  </a:lnTo>
                  <a:lnTo>
                    <a:pt x="2906724" y="22864"/>
                  </a:lnTo>
                  <a:lnTo>
                    <a:pt x="2950199" y="39918"/>
                  </a:lnTo>
                  <a:lnTo>
                    <a:pt x="2991329" y="61233"/>
                  </a:lnTo>
                  <a:lnTo>
                    <a:pt x="3029841" y="86534"/>
                  </a:lnTo>
                  <a:lnTo>
                    <a:pt x="3065461" y="115548"/>
                  </a:lnTo>
                  <a:lnTo>
                    <a:pt x="3097915" y="148002"/>
                  </a:lnTo>
                  <a:lnTo>
                    <a:pt x="3126930" y="183621"/>
                  </a:lnTo>
                  <a:lnTo>
                    <a:pt x="3152232" y="222133"/>
                  </a:lnTo>
                  <a:lnTo>
                    <a:pt x="3173547" y="263263"/>
                  </a:lnTo>
                  <a:lnTo>
                    <a:pt x="3190602" y="306739"/>
                  </a:lnTo>
                  <a:lnTo>
                    <a:pt x="3203123" y="352286"/>
                  </a:lnTo>
                  <a:lnTo>
                    <a:pt x="3210836" y="399631"/>
                  </a:lnTo>
                  <a:lnTo>
                    <a:pt x="3213468" y="448500"/>
                  </a:lnTo>
                  <a:lnTo>
                    <a:pt x="3213468" y="2242451"/>
                  </a:lnTo>
                  <a:lnTo>
                    <a:pt x="3210836" y="2291320"/>
                  </a:lnTo>
                  <a:lnTo>
                    <a:pt x="3203123" y="2338665"/>
                  </a:lnTo>
                  <a:lnTo>
                    <a:pt x="3190602" y="2384212"/>
                  </a:lnTo>
                  <a:lnTo>
                    <a:pt x="3173547" y="2427688"/>
                  </a:lnTo>
                  <a:lnTo>
                    <a:pt x="3152232" y="2468818"/>
                  </a:lnTo>
                  <a:lnTo>
                    <a:pt x="3126930" y="2507330"/>
                  </a:lnTo>
                  <a:lnTo>
                    <a:pt x="3097915" y="2542950"/>
                  </a:lnTo>
                  <a:lnTo>
                    <a:pt x="3065461" y="2575403"/>
                  </a:lnTo>
                  <a:lnTo>
                    <a:pt x="3029841" y="2604417"/>
                  </a:lnTo>
                  <a:lnTo>
                    <a:pt x="2991329" y="2629718"/>
                  </a:lnTo>
                  <a:lnTo>
                    <a:pt x="2950199" y="2651033"/>
                  </a:lnTo>
                  <a:lnTo>
                    <a:pt x="2906724" y="2668087"/>
                  </a:lnTo>
                  <a:lnTo>
                    <a:pt x="2861178" y="2680607"/>
                  </a:lnTo>
                  <a:lnTo>
                    <a:pt x="2813834" y="2688320"/>
                  </a:lnTo>
                  <a:lnTo>
                    <a:pt x="2764967" y="2690952"/>
                  </a:lnTo>
                  <a:lnTo>
                    <a:pt x="448500" y="2690952"/>
                  </a:lnTo>
                  <a:lnTo>
                    <a:pt x="399631" y="2688320"/>
                  </a:lnTo>
                  <a:lnTo>
                    <a:pt x="352286" y="2680607"/>
                  </a:lnTo>
                  <a:lnTo>
                    <a:pt x="306739" y="2668087"/>
                  </a:lnTo>
                  <a:lnTo>
                    <a:pt x="263263" y="2651033"/>
                  </a:lnTo>
                  <a:lnTo>
                    <a:pt x="222133" y="2629718"/>
                  </a:lnTo>
                  <a:lnTo>
                    <a:pt x="183621" y="2604417"/>
                  </a:lnTo>
                  <a:lnTo>
                    <a:pt x="148002" y="2575403"/>
                  </a:lnTo>
                  <a:lnTo>
                    <a:pt x="115548" y="2542950"/>
                  </a:lnTo>
                  <a:lnTo>
                    <a:pt x="86534" y="2507330"/>
                  </a:lnTo>
                  <a:lnTo>
                    <a:pt x="61233" y="2468818"/>
                  </a:lnTo>
                  <a:lnTo>
                    <a:pt x="39918" y="2427688"/>
                  </a:lnTo>
                  <a:lnTo>
                    <a:pt x="22864" y="2384212"/>
                  </a:lnTo>
                  <a:lnTo>
                    <a:pt x="10344" y="2338665"/>
                  </a:lnTo>
                  <a:lnTo>
                    <a:pt x="2631" y="2291320"/>
                  </a:lnTo>
                  <a:lnTo>
                    <a:pt x="0" y="2242451"/>
                  </a:lnTo>
                  <a:lnTo>
                    <a:pt x="0" y="448500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9256553" y="3439812"/>
            <a:ext cx="148209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415">
                <a:solidFill>
                  <a:srgbClr val="FFFFFF"/>
                </a:solidFill>
                <a:latin typeface="Arial Black"/>
                <a:cs typeface="Arial Black"/>
              </a:rPr>
              <a:t>30%</a:t>
            </a:r>
            <a:endParaRPr sz="5400">
              <a:latin typeface="Arial Black"/>
              <a:cs typeface="Arial Black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00808" y="5935253"/>
            <a:ext cx="1123378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75" i="1">
                <a:solidFill>
                  <a:srgbClr val="FFFFFF"/>
                </a:solidFill>
                <a:latin typeface="Verdana"/>
                <a:cs typeface="Verdana"/>
              </a:rPr>
              <a:t>CIMSPA</a:t>
            </a:r>
            <a:r>
              <a:rPr dirty="0" sz="1600" spc="-8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 spc="-20" i="1">
                <a:solidFill>
                  <a:srgbClr val="FFFFFF"/>
                </a:solidFill>
                <a:latin typeface="Verdana"/>
                <a:cs typeface="Verdana"/>
              </a:rPr>
              <a:t>Workforce</a:t>
            </a:r>
            <a:r>
              <a:rPr dirty="0" sz="1600" spc="-8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 spc="-40" i="1">
                <a:solidFill>
                  <a:srgbClr val="FFFFFF"/>
                </a:solidFill>
                <a:latin typeface="Verdana"/>
                <a:cs typeface="Verdana"/>
              </a:rPr>
              <a:t>Insight</a:t>
            </a:r>
            <a:r>
              <a:rPr dirty="0" sz="1600" spc="-5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 spc="-20" i="1">
                <a:solidFill>
                  <a:srgbClr val="FFFFFF"/>
                </a:solidFill>
                <a:latin typeface="Verdana"/>
                <a:cs typeface="Verdana"/>
              </a:rPr>
              <a:t>Report</a:t>
            </a:r>
            <a:r>
              <a:rPr dirty="0" sz="1600" spc="-7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 spc="-20" i="1">
                <a:solidFill>
                  <a:srgbClr val="FFFFFF"/>
                </a:solidFill>
                <a:latin typeface="Verdana"/>
                <a:cs typeface="Verdana"/>
              </a:rPr>
              <a:t>2023</a:t>
            </a:r>
            <a:endParaRPr sz="16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dirty="0" u="sng" sz="1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  <a:hlinkClick r:id="rId2"/>
              </a:rPr>
              <a:t>https://www.cimspa.co.uk/globalassets/document-downloads-library-all/insight/cimspa-workforce-</a:t>
            </a:r>
            <a:r>
              <a:rPr dirty="0" u="sng" sz="16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  <a:hlinkClick r:id="rId2"/>
              </a:rPr>
              <a:t>insight-</a:t>
            </a:r>
            <a:r>
              <a:rPr dirty="0" u="none" sz="1600" spc="-1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u="sng" sz="1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  <a:hlinkClick r:id="rId2"/>
              </a:rPr>
              <a:t>report-</a:t>
            </a:r>
            <a:r>
              <a:rPr dirty="0" u="sng" sz="1600" spc="-1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  <a:hlinkClick r:id="rId2"/>
              </a:rPr>
              <a:t>2023.pdf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35533" y="6352646"/>
            <a:ext cx="955040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-25">
                <a:solidFill>
                  <a:srgbClr val="B7B7B7"/>
                </a:solidFill>
                <a:latin typeface="Arial Black"/>
                <a:cs typeface="Arial Black"/>
              </a:rPr>
              <a:t>Hertfordshire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605" y="6259861"/>
            <a:ext cx="330200" cy="3947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697989" marR="5080" indent="-1685925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dirty="0" spc="-415"/>
              <a:t> </a:t>
            </a:r>
            <a:r>
              <a:rPr dirty="0" spc="-175"/>
              <a:t>is</a:t>
            </a:r>
            <a:r>
              <a:rPr dirty="0" spc="-409"/>
              <a:t> </a:t>
            </a:r>
            <a:r>
              <a:rPr dirty="0" spc="-114"/>
              <a:t>the</a:t>
            </a:r>
            <a:r>
              <a:rPr dirty="0" spc="-409"/>
              <a:t> </a:t>
            </a:r>
            <a:r>
              <a:rPr dirty="0" spc="-95"/>
              <a:t>top</a:t>
            </a:r>
            <a:r>
              <a:rPr dirty="0" spc="-400"/>
              <a:t> </a:t>
            </a:r>
            <a:r>
              <a:rPr dirty="0" spc="-170"/>
              <a:t>skill</a:t>
            </a:r>
            <a:r>
              <a:rPr dirty="0" spc="-395"/>
              <a:t> </a:t>
            </a:r>
            <a:r>
              <a:rPr dirty="0" spc="-75"/>
              <a:t>employers</a:t>
            </a:r>
            <a:r>
              <a:rPr dirty="0" spc="-434"/>
              <a:t> </a:t>
            </a:r>
            <a:r>
              <a:rPr dirty="0" spc="-65"/>
              <a:t>in</a:t>
            </a:r>
            <a:r>
              <a:rPr dirty="0" spc="-420"/>
              <a:t> </a:t>
            </a:r>
            <a:r>
              <a:rPr dirty="0" spc="-114"/>
              <a:t>the</a:t>
            </a:r>
            <a:r>
              <a:rPr dirty="0" spc="-415"/>
              <a:t> </a:t>
            </a:r>
            <a:r>
              <a:rPr dirty="0" spc="-145"/>
              <a:t>Sport</a:t>
            </a:r>
            <a:r>
              <a:rPr dirty="0" spc="-395"/>
              <a:t> </a:t>
            </a:r>
            <a:r>
              <a:rPr dirty="0" spc="-25"/>
              <a:t>and </a:t>
            </a:r>
            <a:r>
              <a:rPr dirty="0" spc="-130"/>
              <a:t>Physical</a:t>
            </a:r>
            <a:r>
              <a:rPr dirty="0" spc="-395"/>
              <a:t> </a:t>
            </a:r>
            <a:r>
              <a:rPr dirty="0" spc="-114"/>
              <a:t>Activity</a:t>
            </a:r>
            <a:r>
              <a:rPr dirty="0" spc="-434"/>
              <a:t> </a:t>
            </a:r>
            <a:r>
              <a:rPr dirty="0" spc="-204"/>
              <a:t>Sector</a:t>
            </a:r>
            <a:r>
              <a:rPr dirty="0" spc="-405"/>
              <a:t> </a:t>
            </a:r>
            <a:r>
              <a:rPr dirty="0" spc="-150"/>
              <a:t>look</a:t>
            </a:r>
            <a:r>
              <a:rPr dirty="0" spc="-380"/>
              <a:t> </a:t>
            </a:r>
            <a:r>
              <a:rPr dirty="0" spc="-20"/>
              <a:t>for?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747010" y="2310127"/>
            <a:ext cx="5966460" cy="3517900"/>
            <a:chOff x="2747010" y="2310127"/>
            <a:chExt cx="5966460" cy="3517900"/>
          </a:xfrm>
        </p:grpSpPr>
        <p:sp>
          <p:nvSpPr>
            <p:cNvPr id="6" name="object 6" descr=""/>
            <p:cNvSpPr/>
            <p:nvPr/>
          </p:nvSpPr>
          <p:spPr>
            <a:xfrm>
              <a:off x="2753360" y="2316477"/>
              <a:ext cx="5953760" cy="3505200"/>
            </a:xfrm>
            <a:custGeom>
              <a:avLst/>
              <a:gdLst/>
              <a:ahLst/>
              <a:cxnLst/>
              <a:rect l="l" t="t" r="r" b="b"/>
              <a:pathLst>
                <a:path w="5953759" h="3505200">
                  <a:moveTo>
                    <a:pt x="5369547" y="0"/>
                  </a:moveTo>
                  <a:lnTo>
                    <a:pt x="584212" y="0"/>
                  </a:lnTo>
                  <a:lnTo>
                    <a:pt x="536297" y="1936"/>
                  </a:lnTo>
                  <a:lnTo>
                    <a:pt x="489449" y="7646"/>
                  </a:lnTo>
                  <a:lnTo>
                    <a:pt x="443818" y="16978"/>
                  </a:lnTo>
                  <a:lnTo>
                    <a:pt x="399554" y="29783"/>
                  </a:lnTo>
                  <a:lnTo>
                    <a:pt x="356808" y="45909"/>
                  </a:lnTo>
                  <a:lnTo>
                    <a:pt x="315731" y="65207"/>
                  </a:lnTo>
                  <a:lnTo>
                    <a:pt x="276472" y="87527"/>
                  </a:lnTo>
                  <a:lnTo>
                    <a:pt x="239182" y="112717"/>
                  </a:lnTo>
                  <a:lnTo>
                    <a:pt x="204011" y="140628"/>
                  </a:lnTo>
                  <a:lnTo>
                    <a:pt x="171110" y="171110"/>
                  </a:lnTo>
                  <a:lnTo>
                    <a:pt x="140628" y="204011"/>
                  </a:lnTo>
                  <a:lnTo>
                    <a:pt x="112717" y="239182"/>
                  </a:lnTo>
                  <a:lnTo>
                    <a:pt x="87527" y="276472"/>
                  </a:lnTo>
                  <a:lnTo>
                    <a:pt x="65207" y="315731"/>
                  </a:lnTo>
                  <a:lnTo>
                    <a:pt x="45909" y="356808"/>
                  </a:lnTo>
                  <a:lnTo>
                    <a:pt x="29783" y="399554"/>
                  </a:lnTo>
                  <a:lnTo>
                    <a:pt x="16978" y="443818"/>
                  </a:lnTo>
                  <a:lnTo>
                    <a:pt x="7646" y="489449"/>
                  </a:lnTo>
                  <a:lnTo>
                    <a:pt x="1936" y="536297"/>
                  </a:lnTo>
                  <a:lnTo>
                    <a:pt x="0" y="584212"/>
                  </a:lnTo>
                  <a:lnTo>
                    <a:pt x="0" y="2920987"/>
                  </a:lnTo>
                  <a:lnTo>
                    <a:pt x="1936" y="2968902"/>
                  </a:lnTo>
                  <a:lnTo>
                    <a:pt x="7646" y="3015750"/>
                  </a:lnTo>
                  <a:lnTo>
                    <a:pt x="16978" y="3061381"/>
                  </a:lnTo>
                  <a:lnTo>
                    <a:pt x="29783" y="3105645"/>
                  </a:lnTo>
                  <a:lnTo>
                    <a:pt x="45909" y="3148391"/>
                  </a:lnTo>
                  <a:lnTo>
                    <a:pt x="65207" y="3189468"/>
                  </a:lnTo>
                  <a:lnTo>
                    <a:pt x="87527" y="3228727"/>
                  </a:lnTo>
                  <a:lnTo>
                    <a:pt x="112717" y="3266017"/>
                  </a:lnTo>
                  <a:lnTo>
                    <a:pt x="140628" y="3301188"/>
                  </a:lnTo>
                  <a:lnTo>
                    <a:pt x="171110" y="3334089"/>
                  </a:lnTo>
                  <a:lnTo>
                    <a:pt x="204011" y="3364571"/>
                  </a:lnTo>
                  <a:lnTo>
                    <a:pt x="239182" y="3392482"/>
                  </a:lnTo>
                  <a:lnTo>
                    <a:pt x="276472" y="3417672"/>
                  </a:lnTo>
                  <a:lnTo>
                    <a:pt x="315731" y="3439992"/>
                  </a:lnTo>
                  <a:lnTo>
                    <a:pt x="356808" y="3459290"/>
                  </a:lnTo>
                  <a:lnTo>
                    <a:pt x="399554" y="3475416"/>
                  </a:lnTo>
                  <a:lnTo>
                    <a:pt x="443818" y="3488221"/>
                  </a:lnTo>
                  <a:lnTo>
                    <a:pt x="489449" y="3497553"/>
                  </a:lnTo>
                  <a:lnTo>
                    <a:pt x="536297" y="3503263"/>
                  </a:lnTo>
                  <a:lnTo>
                    <a:pt x="584212" y="3505200"/>
                  </a:lnTo>
                  <a:lnTo>
                    <a:pt x="5369547" y="3505200"/>
                  </a:lnTo>
                  <a:lnTo>
                    <a:pt x="5417462" y="3503263"/>
                  </a:lnTo>
                  <a:lnTo>
                    <a:pt x="5464310" y="3497553"/>
                  </a:lnTo>
                  <a:lnTo>
                    <a:pt x="5509941" y="3488221"/>
                  </a:lnTo>
                  <a:lnTo>
                    <a:pt x="5554205" y="3475416"/>
                  </a:lnTo>
                  <a:lnTo>
                    <a:pt x="5596951" y="3459290"/>
                  </a:lnTo>
                  <a:lnTo>
                    <a:pt x="5638028" y="3439992"/>
                  </a:lnTo>
                  <a:lnTo>
                    <a:pt x="5677287" y="3417672"/>
                  </a:lnTo>
                  <a:lnTo>
                    <a:pt x="5714577" y="3392482"/>
                  </a:lnTo>
                  <a:lnTo>
                    <a:pt x="5749748" y="3364571"/>
                  </a:lnTo>
                  <a:lnTo>
                    <a:pt x="5782649" y="3334089"/>
                  </a:lnTo>
                  <a:lnTo>
                    <a:pt x="5813131" y="3301188"/>
                  </a:lnTo>
                  <a:lnTo>
                    <a:pt x="5841042" y="3266017"/>
                  </a:lnTo>
                  <a:lnTo>
                    <a:pt x="5866232" y="3228727"/>
                  </a:lnTo>
                  <a:lnTo>
                    <a:pt x="5888552" y="3189468"/>
                  </a:lnTo>
                  <a:lnTo>
                    <a:pt x="5907850" y="3148391"/>
                  </a:lnTo>
                  <a:lnTo>
                    <a:pt x="5923976" y="3105645"/>
                  </a:lnTo>
                  <a:lnTo>
                    <a:pt x="5936781" y="3061381"/>
                  </a:lnTo>
                  <a:lnTo>
                    <a:pt x="5946113" y="3015750"/>
                  </a:lnTo>
                  <a:lnTo>
                    <a:pt x="5951823" y="2968902"/>
                  </a:lnTo>
                  <a:lnTo>
                    <a:pt x="5953760" y="2920987"/>
                  </a:lnTo>
                  <a:lnTo>
                    <a:pt x="5953760" y="584212"/>
                  </a:lnTo>
                  <a:lnTo>
                    <a:pt x="5951823" y="536297"/>
                  </a:lnTo>
                  <a:lnTo>
                    <a:pt x="5946113" y="489449"/>
                  </a:lnTo>
                  <a:lnTo>
                    <a:pt x="5936781" y="443818"/>
                  </a:lnTo>
                  <a:lnTo>
                    <a:pt x="5923976" y="399554"/>
                  </a:lnTo>
                  <a:lnTo>
                    <a:pt x="5907850" y="356808"/>
                  </a:lnTo>
                  <a:lnTo>
                    <a:pt x="5888552" y="315731"/>
                  </a:lnTo>
                  <a:lnTo>
                    <a:pt x="5866232" y="276472"/>
                  </a:lnTo>
                  <a:lnTo>
                    <a:pt x="5841042" y="239182"/>
                  </a:lnTo>
                  <a:lnTo>
                    <a:pt x="5813131" y="204011"/>
                  </a:lnTo>
                  <a:lnTo>
                    <a:pt x="5782649" y="171110"/>
                  </a:lnTo>
                  <a:lnTo>
                    <a:pt x="5749748" y="140628"/>
                  </a:lnTo>
                  <a:lnTo>
                    <a:pt x="5714577" y="112717"/>
                  </a:lnTo>
                  <a:lnTo>
                    <a:pt x="5677287" y="87527"/>
                  </a:lnTo>
                  <a:lnTo>
                    <a:pt x="5638028" y="65207"/>
                  </a:lnTo>
                  <a:lnTo>
                    <a:pt x="5596951" y="45909"/>
                  </a:lnTo>
                  <a:lnTo>
                    <a:pt x="5554205" y="29783"/>
                  </a:lnTo>
                  <a:lnTo>
                    <a:pt x="5509941" y="16978"/>
                  </a:lnTo>
                  <a:lnTo>
                    <a:pt x="5464310" y="7646"/>
                  </a:lnTo>
                  <a:lnTo>
                    <a:pt x="5417462" y="1936"/>
                  </a:lnTo>
                  <a:lnTo>
                    <a:pt x="5369547" y="0"/>
                  </a:lnTo>
                  <a:close/>
                </a:path>
              </a:pathLst>
            </a:custGeom>
            <a:solidFill>
              <a:srgbClr val="AEB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753360" y="2316477"/>
              <a:ext cx="5953760" cy="3505200"/>
            </a:xfrm>
            <a:custGeom>
              <a:avLst/>
              <a:gdLst/>
              <a:ahLst/>
              <a:cxnLst/>
              <a:rect l="l" t="t" r="r" b="b"/>
              <a:pathLst>
                <a:path w="5953759" h="3505200">
                  <a:moveTo>
                    <a:pt x="0" y="584212"/>
                  </a:moveTo>
                  <a:lnTo>
                    <a:pt x="1936" y="536297"/>
                  </a:lnTo>
                  <a:lnTo>
                    <a:pt x="7646" y="489449"/>
                  </a:lnTo>
                  <a:lnTo>
                    <a:pt x="16978" y="443818"/>
                  </a:lnTo>
                  <a:lnTo>
                    <a:pt x="29783" y="399554"/>
                  </a:lnTo>
                  <a:lnTo>
                    <a:pt x="45909" y="356808"/>
                  </a:lnTo>
                  <a:lnTo>
                    <a:pt x="65207" y="315731"/>
                  </a:lnTo>
                  <a:lnTo>
                    <a:pt x="87527" y="276472"/>
                  </a:lnTo>
                  <a:lnTo>
                    <a:pt x="112717" y="239182"/>
                  </a:lnTo>
                  <a:lnTo>
                    <a:pt x="140628" y="204011"/>
                  </a:lnTo>
                  <a:lnTo>
                    <a:pt x="171110" y="171110"/>
                  </a:lnTo>
                  <a:lnTo>
                    <a:pt x="204011" y="140628"/>
                  </a:lnTo>
                  <a:lnTo>
                    <a:pt x="239182" y="112717"/>
                  </a:lnTo>
                  <a:lnTo>
                    <a:pt x="276472" y="87527"/>
                  </a:lnTo>
                  <a:lnTo>
                    <a:pt x="315731" y="65207"/>
                  </a:lnTo>
                  <a:lnTo>
                    <a:pt x="356808" y="45909"/>
                  </a:lnTo>
                  <a:lnTo>
                    <a:pt x="399554" y="29783"/>
                  </a:lnTo>
                  <a:lnTo>
                    <a:pt x="443818" y="16978"/>
                  </a:lnTo>
                  <a:lnTo>
                    <a:pt x="489449" y="7646"/>
                  </a:lnTo>
                  <a:lnTo>
                    <a:pt x="536297" y="1936"/>
                  </a:lnTo>
                  <a:lnTo>
                    <a:pt x="584212" y="0"/>
                  </a:lnTo>
                  <a:lnTo>
                    <a:pt x="5369547" y="0"/>
                  </a:lnTo>
                  <a:lnTo>
                    <a:pt x="5417462" y="1936"/>
                  </a:lnTo>
                  <a:lnTo>
                    <a:pt x="5464310" y="7646"/>
                  </a:lnTo>
                  <a:lnTo>
                    <a:pt x="5509941" y="16978"/>
                  </a:lnTo>
                  <a:lnTo>
                    <a:pt x="5554205" y="29783"/>
                  </a:lnTo>
                  <a:lnTo>
                    <a:pt x="5596951" y="45909"/>
                  </a:lnTo>
                  <a:lnTo>
                    <a:pt x="5638028" y="65207"/>
                  </a:lnTo>
                  <a:lnTo>
                    <a:pt x="5677287" y="87527"/>
                  </a:lnTo>
                  <a:lnTo>
                    <a:pt x="5714577" y="112717"/>
                  </a:lnTo>
                  <a:lnTo>
                    <a:pt x="5749748" y="140628"/>
                  </a:lnTo>
                  <a:lnTo>
                    <a:pt x="5782649" y="171110"/>
                  </a:lnTo>
                  <a:lnTo>
                    <a:pt x="5813131" y="204011"/>
                  </a:lnTo>
                  <a:lnTo>
                    <a:pt x="5841042" y="239182"/>
                  </a:lnTo>
                  <a:lnTo>
                    <a:pt x="5866232" y="276472"/>
                  </a:lnTo>
                  <a:lnTo>
                    <a:pt x="5888552" y="315731"/>
                  </a:lnTo>
                  <a:lnTo>
                    <a:pt x="5907850" y="356808"/>
                  </a:lnTo>
                  <a:lnTo>
                    <a:pt x="5923976" y="399554"/>
                  </a:lnTo>
                  <a:lnTo>
                    <a:pt x="5936781" y="443818"/>
                  </a:lnTo>
                  <a:lnTo>
                    <a:pt x="5946113" y="489449"/>
                  </a:lnTo>
                  <a:lnTo>
                    <a:pt x="5951823" y="536297"/>
                  </a:lnTo>
                  <a:lnTo>
                    <a:pt x="5953760" y="584212"/>
                  </a:lnTo>
                  <a:lnTo>
                    <a:pt x="5953760" y="2920987"/>
                  </a:lnTo>
                  <a:lnTo>
                    <a:pt x="5951823" y="2968902"/>
                  </a:lnTo>
                  <a:lnTo>
                    <a:pt x="5946113" y="3015750"/>
                  </a:lnTo>
                  <a:lnTo>
                    <a:pt x="5936781" y="3061381"/>
                  </a:lnTo>
                  <a:lnTo>
                    <a:pt x="5923976" y="3105645"/>
                  </a:lnTo>
                  <a:lnTo>
                    <a:pt x="5907850" y="3148391"/>
                  </a:lnTo>
                  <a:lnTo>
                    <a:pt x="5888552" y="3189468"/>
                  </a:lnTo>
                  <a:lnTo>
                    <a:pt x="5866232" y="3228727"/>
                  </a:lnTo>
                  <a:lnTo>
                    <a:pt x="5841042" y="3266017"/>
                  </a:lnTo>
                  <a:lnTo>
                    <a:pt x="5813131" y="3301188"/>
                  </a:lnTo>
                  <a:lnTo>
                    <a:pt x="5782649" y="3334089"/>
                  </a:lnTo>
                  <a:lnTo>
                    <a:pt x="5749748" y="3364571"/>
                  </a:lnTo>
                  <a:lnTo>
                    <a:pt x="5714577" y="3392482"/>
                  </a:lnTo>
                  <a:lnTo>
                    <a:pt x="5677287" y="3417672"/>
                  </a:lnTo>
                  <a:lnTo>
                    <a:pt x="5638028" y="3439992"/>
                  </a:lnTo>
                  <a:lnTo>
                    <a:pt x="5596951" y="3459290"/>
                  </a:lnTo>
                  <a:lnTo>
                    <a:pt x="5554205" y="3475416"/>
                  </a:lnTo>
                  <a:lnTo>
                    <a:pt x="5509941" y="3488221"/>
                  </a:lnTo>
                  <a:lnTo>
                    <a:pt x="5464310" y="3497553"/>
                  </a:lnTo>
                  <a:lnTo>
                    <a:pt x="5417462" y="3503263"/>
                  </a:lnTo>
                  <a:lnTo>
                    <a:pt x="5369547" y="3505200"/>
                  </a:lnTo>
                  <a:lnTo>
                    <a:pt x="584212" y="3505200"/>
                  </a:lnTo>
                  <a:lnTo>
                    <a:pt x="536297" y="3503263"/>
                  </a:lnTo>
                  <a:lnTo>
                    <a:pt x="489449" y="3497553"/>
                  </a:lnTo>
                  <a:lnTo>
                    <a:pt x="443818" y="3488221"/>
                  </a:lnTo>
                  <a:lnTo>
                    <a:pt x="399554" y="3475416"/>
                  </a:lnTo>
                  <a:lnTo>
                    <a:pt x="356808" y="3459290"/>
                  </a:lnTo>
                  <a:lnTo>
                    <a:pt x="315731" y="3439992"/>
                  </a:lnTo>
                  <a:lnTo>
                    <a:pt x="276472" y="3417672"/>
                  </a:lnTo>
                  <a:lnTo>
                    <a:pt x="239182" y="3392482"/>
                  </a:lnTo>
                  <a:lnTo>
                    <a:pt x="204011" y="3364571"/>
                  </a:lnTo>
                  <a:lnTo>
                    <a:pt x="171110" y="3334089"/>
                  </a:lnTo>
                  <a:lnTo>
                    <a:pt x="140628" y="3301188"/>
                  </a:lnTo>
                  <a:lnTo>
                    <a:pt x="112717" y="3266017"/>
                  </a:lnTo>
                  <a:lnTo>
                    <a:pt x="87527" y="3228727"/>
                  </a:lnTo>
                  <a:lnTo>
                    <a:pt x="65207" y="3189468"/>
                  </a:lnTo>
                  <a:lnTo>
                    <a:pt x="45909" y="3148391"/>
                  </a:lnTo>
                  <a:lnTo>
                    <a:pt x="29783" y="3105645"/>
                  </a:lnTo>
                  <a:lnTo>
                    <a:pt x="16978" y="3061381"/>
                  </a:lnTo>
                  <a:lnTo>
                    <a:pt x="7646" y="3015750"/>
                  </a:lnTo>
                  <a:lnTo>
                    <a:pt x="1936" y="2968902"/>
                  </a:lnTo>
                  <a:lnTo>
                    <a:pt x="0" y="2920987"/>
                  </a:lnTo>
                  <a:lnTo>
                    <a:pt x="0" y="584212"/>
                  </a:lnTo>
                  <a:close/>
                </a:path>
              </a:pathLst>
            </a:custGeom>
            <a:ln w="12700">
              <a:solidFill>
                <a:srgbClr val="16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3572160" y="3711955"/>
            <a:ext cx="431673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35">
                <a:solidFill>
                  <a:srgbClr val="FFFFFF"/>
                </a:solidFill>
                <a:latin typeface="Arial Black"/>
                <a:cs typeface="Arial Black"/>
              </a:rPr>
              <a:t>Communication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2220" y="1775460"/>
            <a:ext cx="6601967" cy="464515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35533" y="6352646"/>
            <a:ext cx="955040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-25">
                <a:solidFill>
                  <a:srgbClr val="B7B7B7"/>
                </a:solidFill>
                <a:latin typeface="Arial Black"/>
                <a:cs typeface="Arial Black"/>
              </a:rPr>
              <a:t>Hertfordshire</a:t>
            </a:r>
            <a:endParaRPr sz="1050">
              <a:latin typeface="Arial Black"/>
              <a:cs typeface="Arial Black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605" y="6259861"/>
            <a:ext cx="330200" cy="39471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749300" y="566741"/>
            <a:ext cx="2008505" cy="0"/>
          </a:xfrm>
          <a:custGeom>
            <a:avLst/>
            <a:gdLst/>
            <a:ahLst/>
            <a:cxnLst/>
            <a:rect l="l" t="t" r="r" b="b"/>
            <a:pathLst>
              <a:path w="2008505" h="0">
                <a:moveTo>
                  <a:pt x="0" y="0"/>
                </a:moveTo>
                <a:lnTo>
                  <a:pt x="200840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8032" y="639782"/>
            <a:ext cx="207200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90">
                <a:solidFill>
                  <a:srgbClr val="FA4655"/>
                </a:solidFill>
              </a:rPr>
              <a:t>Recruitment: </a:t>
            </a:r>
            <a:r>
              <a:rPr dirty="0" sz="2400" spc="-10">
                <a:solidFill>
                  <a:srgbClr val="000000"/>
                </a:solidFill>
              </a:rPr>
              <a:t>Skills</a:t>
            </a:r>
            <a:endParaRPr sz="2400"/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1266" y="1469968"/>
            <a:ext cx="11538267" cy="3598928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3280181" y="1332294"/>
            <a:ext cx="23298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Lucida Sans Unicode"/>
                <a:cs typeface="Lucida Sans Unicode"/>
              </a:rPr>
              <a:t>Top</a:t>
            </a:r>
            <a:r>
              <a:rPr dirty="0" sz="1600" spc="-45">
                <a:latin typeface="Lucida Sans Unicode"/>
                <a:cs typeface="Lucida Sans Unicode"/>
              </a:rPr>
              <a:t> </a:t>
            </a:r>
            <a:r>
              <a:rPr dirty="0" sz="1600" spc="-30">
                <a:latin typeface="Lucida Sans Unicode"/>
                <a:cs typeface="Lucida Sans Unicode"/>
              </a:rPr>
              <a:t>5</a:t>
            </a:r>
            <a:r>
              <a:rPr dirty="0" sz="1600" spc="-145">
                <a:latin typeface="Lucida Sans Unicode"/>
                <a:cs typeface="Lucida Sans Unicode"/>
              </a:rPr>
              <a:t> </a:t>
            </a:r>
            <a:r>
              <a:rPr dirty="0" sz="1600" spc="-70">
                <a:solidFill>
                  <a:srgbClr val="FA4655"/>
                </a:solidFill>
                <a:latin typeface="Arial Black"/>
                <a:cs typeface="Arial Black"/>
              </a:rPr>
              <a:t>specialised</a:t>
            </a:r>
            <a:r>
              <a:rPr dirty="0" sz="1600" spc="-125">
                <a:solidFill>
                  <a:srgbClr val="FA4655"/>
                </a:solidFill>
                <a:latin typeface="Arial Black"/>
                <a:cs typeface="Arial Black"/>
              </a:rPr>
              <a:t> </a:t>
            </a:r>
            <a:r>
              <a:rPr dirty="0" sz="1600" spc="-30">
                <a:latin typeface="Lucida Sans Unicode"/>
                <a:cs typeface="Lucida Sans Unicode"/>
              </a:rPr>
              <a:t>skills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331551" y="1332294"/>
            <a:ext cx="20872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Lucida Sans Unicode"/>
                <a:cs typeface="Lucida Sans Unicode"/>
              </a:rPr>
              <a:t>Top</a:t>
            </a:r>
            <a:r>
              <a:rPr dirty="0" sz="1600" spc="-75">
                <a:latin typeface="Lucida Sans Unicode"/>
                <a:cs typeface="Lucida Sans Unicode"/>
              </a:rPr>
              <a:t> </a:t>
            </a:r>
            <a:r>
              <a:rPr dirty="0" sz="1600" spc="-30">
                <a:latin typeface="Lucida Sans Unicode"/>
                <a:cs typeface="Lucida Sans Unicode"/>
              </a:rPr>
              <a:t>5</a:t>
            </a:r>
            <a:r>
              <a:rPr dirty="0" sz="1600" spc="-160">
                <a:latin typeface="Lucida Sans Unicode"/>
                <a:cs typeface="Lucida Sans Unicode"/>
              </a:rPr>
              <a:t> </a:t>
            </a:r>
            <a:r>
              <a:rPr dirty="0" sz="1600" spc="-10">
                <a:solidFill>
                  <a:srgbClr val="FA4655"/>
                </a:solidFill>
                <a:latin typeface="Arial Black"/>
                <a:cs typeface="Arial Black"/>
              </a:rPr>
              <a:t>common</a:t>
            </a:r>
            <a:r>
              <a:rPr dirty="0" sz="1600" spc="-165">
                <a:solidFill>
                  <a:srgbClr val="FA4655"/>
                </a:solidFill>
                <a:latin typeface="Arial Black"/>
                <a:cs typeface="Arial Black"/>
              </a:rPr>
              <a:t> </a:t>
            </a:r>
            <a:r>
              <a:rPr dirty="0" sz="1600" spc="-40">
                <a:latin typeface="Lucida Sans Unicode"/>
                <a:cs typeface="Lucida Sans Unicode"/>
              </a:rPr>
              <a:t>skills</a:t>
            </a:r>
            <a:endParaRPr sz="1600">
              <a:latin typeface="Lucida Sans Unicode"/>
              <a:cs typeface="Lucida Sans Unicode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1345" y="5163210"/>
            <a:ext cx="9266923" cy="991557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650132" y="5231631"/>
            <a:ext cx="8959215" cy="86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200">
                <a:latin typeface="Lucida Sans Unicode"/>
                <a:cs typeface="Lucida Sans Unicode"/>
              </a:rPr>
              <a:t>Specialised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-45">
                <a:latin typeface="Lucida Sans Unicode"/>
                <a:cs typeface="Lucida Sans Unicode"/>
              </a:rPr>
              <a:t>skills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are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more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tailored</a:t>
            </a:r>
            <a:r>
              <a:rPr dirty="0" sz="1200" spc="4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to</a:t>
            </a:r>
            <a:r>
              <a:rPr dirty="0" sz="1200" spc="4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S&amp;PA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sector</a:t>
            </a:r>
            <a:r>
              <a:rPr dirty="0" sz="1200" spc="55">
                <a:latin typeface="Lucida Sans Unicode"/>
                <a:cs typeface="Lucida Sans Unicode"/>
              </a:rPr>
              <a:t> </a:t>
            </a:r>
            <a:r>
              <a:rPr dirty="0" sz="1200" spc="70">
                <a:latin typeface="Lucida Sans Unicode"/>
                <a:cs typeface="Lucida Sans Unicode"/>
              </a:rPr>
              <a:t>and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typically</a:t>
            </a:r>
            <a:r>
              <a:rPr dirty="0" sz="1200" spc="4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include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unique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-45">
                <a:latin typeface="Lucida Sans Unicode"/>
                <a:cs typeface="Lucida Sans Unicode"/>
              </a:rPr>
              <a:t>skills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to</a:t>
            </a:r>
            <a:r>
              <a:rPr dirty="0" sz="1200" spc="4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S&amp;PA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job</a:t>
            </a:r>
            <a:r>
              <a:rPr dirty="0" sz="1200" spc="45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roles.</a:t>
            </a:r>
            <a:r>
              <a:rPr dirty="0" sz="1200" spc="4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Whereas, </a:t>
            </a:r>
            <a:r>
              <a:rPr dirty="0" sz="1200" spc="60">
                <a:latin typeface="Lucida Sans Unicode"/>
                <a:cs typeface="Lucida Sans Unicode"/>
              </a:rPr>
              <a:t>common</a:t>
            </a:r>
            <a:r>
              <a:rPr dirty="0" sz="1200" spc="-25">
                <a:latin typeface="Lucida Sans Unicode"/>
                <a:cs typeface="Lucida Sans Unicode"/>
              </a:rPr>
              <a:t> </a:t>
            </a:r>
            <a:r>
              <a:rPr dirty="0" sz="1200" spc="-40">
                <a:latin typeface="Lucida Sans Unicode"/>
                <a:cs typeface="Lucida Sans Unicode"/>
              </a:rPr>
              <a:t>skills</a:t>
            </a:r>
            <a:r>
              <a:rPr dirty="0" sz="1200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are</a:t>
            </a:r>
            <a:r>
              <a:rPr dirty="0" sz="1200">
                <a:latin typeface="Lucida Sans Unicode"/>
                <a:cs typeface="Lucida Sans Unicode"/>
              </a:rPr>
              <a:t> highly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transferable</a:t>
            </a:r>
            <a:r>
              <a:rPr dirty="0" sz="1200" spc="15">
                <a:latin typeface="Lucida Sans Unicode"/>
                <a:cs typeface="Lucida Sans Unicode"/>
              </a:rPr>
              <a:t> </a:t>
            </a:r>
            <a:r>
              <a:rPr dirty="0" sz="1200" spc="-55">
                <a:latin typeface="Lucida Sans Unicode"/>
                <a:cs typeface="Lucida Sans Unicode"/>
              </a:rPr>
              <a:t>skills,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essential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to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 spc="75">
                <a:latin typeface="Lucida Sans Unicode"/>
                <a:cs typeface="Lucida Sans Unicode"/>
              </a:rPr>
              <a:t>many</a:t>
            </a:r>
            <a:r>
              <a:rPr dirty="0" sz="1200">
                <a:latin typeface="Lucida Sans Unicode"/>
                <a:cs typeface="Lucida Sans Unicode"/>
              </a:rPr>
              <a:t> sector</a:t>
            </a:r>
            <a:r>
              <a:rPr dirty="0" sz="1200" spc="1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job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roles.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Over the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last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 spc="-235">
                <a:latin typeface="Lucida Sans Unicode"/>
                <a:cs typeface="Lucida Sans Unicode"/>
              </a:rPr>
              <a:t>12</a:t>
            </a:r>
            <a:r>
              <a:rPr dirty="0" sz="1200" spc="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months,</a:t>
            </a:r>
            <a:r>
              <a:rPr dirty="0" sz="1200" spc="-10">
                <a:latin typeface="Lucida Sans Unicode"/>
                <a:cs typeface="Lucida Sans Unicode"/>
              </a:rPr>
              <a:t> ‘Sports </a:t>
            </a:r>
            <a:r>
              <a:rPr dirty="0" sz="1200">
                <a:latin typeface="Lucida Sans Unicode"/>
                <a:cs typeface="Lucida Sans Unicode"/>
              </a:rPr>
              <a:t>Coaching’</a:t>
            </a:r>
            <a:r>
              <a:rPr dirty="0" sz="1200" spc="-10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has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been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the</a:t>
            </a:r>
            <a:r>
              <a:rPr dirty="0" sz="1200" spc="5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highest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specialised</a:t>
            </a:r>
            <a:r>
              <a:rPr dirty="0" sz="1200" spc="40">
                <a:latin typeface="Lucida Sans Unicode"/>
                <a:cs typeface="Lucida Sans Unicode"/>
              </a:rPr>
              <a:t> </a:t>
            </a:r>
            <a:r>
              <a:rPr dirty="0" sz="1200" spc="-50">
                <a:latin typeface="Lucida Sans Unicode"/>
                <a:cs typeface="Lucida Sans Unicode"/>
              </a:rPr>
              <a:t>skill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desired</a:t>
            </a:r>
            <a:r>
              <a:rPr dirty="0" sz="1200" spc="60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by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S&amp;PA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employers</a:t>
            </a:r>
            <a:r>
              <a:rPr dirty="0" sz="1200" spc="7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through</a:t>
            </a:r>
            <a:r>
              <a:rPr dirty="0" sz="1200" spc="20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job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postings,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 spc="50">
                <a:latin typeface="Lucida Sans Unicode"/>
                <a:cs typeface="Lucida Sans Unicode"/>
              </a:rPr>
              <a:t>appearing</a:t>
            </a:r>
            <a:r>
              <a:rPr dirty="0" sz="1200" spc="30">
                <a:latin typeface="Lucida Sans Unicode"/>
                <a:cs typeface="Lucida Sans Unicode"/>
              </a:rPr>
              <a:t> </a:t>
            </a:r>
            <a:r>
              <a:rPr dirty="0" sz="1200" spc="-20">
                <a:latin typeface="Lucida Sans Unicode"/>
                <a:cs typeface="Lucida Sans Unicode"/>
              </a:rPr>
              <a:t>in</a:t>
            </a:r>
            <a:r>
              <a:rPr dirty="0" sz="1200" spc="35">
                <a:latin typeface="Lucida Sans Unicode"/>
                <a:cs typeface="Lucida Sans Unicode"/>
              </a:rPr>
              <a:t> </a:t>
            </a:r>
            <a:r>
              <a:rPr dirty="0" sz="1200" spc="-105">
                <a:latin typeface="Lucida Sans Unicode"/>
                <a:cs typeface="Lucida Sans Unicode"/>
              </a:rPr>
              <a:t>18%</a:t>
            </a:r>
            <a:r>
              <a:rPr dirty="0" sz="1200" spc="55">
                <a:latin typeface="Lucida Sans Unicode"/>
                <a:cs typeface="Lucida Sans Unicode"/>
              </a:rPr>
              <a:t> </a:t>
            </a:r>
            <a:r>
              <a:rPr dirty="0" sz="1200" spc="-25">
                <a:latin typeface="Lucida Sans Unicode"/>
                <a:cs typeface="Lucida Sans Unicode"/>
              </a:rPr>
              <a:t>of </a:t>
            </a:r>
            <a:r>
              <a:rPr dirty="0" sz="1200">
                <a:latin typeface="Lucida Sans Unicode"/>
                <a:cs typeface="Lucida Sans Unicode"/>
              </a:rPr>
              <a:t>job</a:t>
            </a:r>
            <a:r>
              <a:rPr dirty="0" sz="1200" spc="-1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postings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across</a:t>
            </a:r>
            <a:r>
              <a:rPr dirty="0" sz="1200" spc="-20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Hertfordshire.</a:t>
            </a:r>
            <a:r>
              <a:rPr dirty="0" sz="1200" spc="2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Similarly,</a:t>
            </a:r>
            <a:r>
              <a:rPr dirty="0" sz="1200">
                <a:latin typeface="Lucida Sans Unicode"/>
                <a:cs typeface="Lucida Sans Unicode"/>
              </a:rPr>
              <a:t> the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top </a:t>
            </a:r>
            <a:r>
              <a:rPr dirty="0" sz="1200" spc="60">
                <a:latin typeface="Lucida Sans Unicode"/>
                <a:cs typeface="Lucida Sans Unicode"/>
              </a:rPr>
              <a:t>common</a:t>
            </a:r>
            <a:r>
              <a:rPr dirty="0" sz="1200" spc="-25">
                <a:latin typeface="Lucida Sans Unicode"/>
                <a:cs typeface="Lucida Sans Unicode"/>
              </a:rPr>
              <a:t> </a:t>
            </a:r>
            <a:r>
              <a:rPr dirty="0" sz="1200" spc="-50">
                <a:latin typeface="Lucida Sans Unicode"/>
                <a:cs typeface="Lucida Sans Unicode"/>
              </a:rPr>
              <a:t>skill</a:t>
            </a:r>
            <a:r>
              <a:rPr dirty="0" sz="1200">
                <a:latin typeface="Lucida Sans Unicode"/>
                <a:cs typeface="Lucida Sans Unicode"/>
              </a:rPr>
              <a:t> over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this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>
                <a:latin typeface="Lucida Sans Unicode"/>
                <a:cs typeface="Lucida Sans Unicode"/>
              </a:rPr>
              <a:t>period</a:t>
            </a:r>
            <a:r>
              <a:rPr dirty="0" sz="1200" spc="5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has</a:t>
            </a:r>
            <a:r>
              <a:rPr dirty="0" sz="1200" spc="-25">
                <a:latin typeface="Lucida Sans Unicode"/>
                <a:cs typeface="Lucida Sans Unicode"/>
              </a:rPr>
              <a:t> </a:t>
            </a:r>
            <a:r>
              <a:rPr dirty="0" sz="1200" spc="55">
                <a:latin typeface="Lucida Sans Unicode"/>
                <a:cs typeface="Lucida Sans Unicode"/>
              </a:rPr>
              <a:t>been</a:t>
            </a:r>
            <a:r>
              <a:rPr dirty="0" sz="1200" spc="-5">
                <a:latin typeface="Lucida Sans Unicode"/>
                <a:cs typeface="Lucida Sans Unicode"/>
              </a:rPr>
              <a:t> </a:t>
            </a:r>
            <a:r>
              <a:rPr dirty="0" sz="1200" spc="-10">
                <a:latin typeface="Lucida Sans Unicode"/>
                <a:cs typeface="Lucida Sans Unicode"/>
              </a:rPr>
              <a:t>‘Communication’.</a:t>
            </a:r>
            <a:endParaRPr sz="1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7402" y="111505"/>
            <a:ext cx="8440420" cy="2219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90"/>
              <a:t>Transforming</a:t>
            </a:r>
            <a:r>
              <a:rPr dirty="0" spc="-355"/>
              <a:t> </a:t>
            </a:r>
            <a:r>
              <a:rPr dirty="0" spc="-130"/>
              <a:t>lives</a:t>
            </a:r>
            <a:r>
              <a:rPr dirty="0" spc="-380"/>
              <a:t> </a:t>
            </a:r>
            <a:r>
              <a:rPr dirty="0" spc="-50"/>
              <a:t>through</a:t>
            </a:r>
            <a:r>
              <a:rPr dirty="0" spc="-375"/>
              <a:t> </a:t>
            </a:r>
            <a:r>
              <a:rPr dirty="0" spc="-25"/>
              <a:t>the </a:t>
            </a:r>
            <a:r>
              <a:rPr dirty="0" spc="-145"/>
              <a:t>power</a:t>
            </a:r>
            <a:r>
              <a:rPr dirty="0" spc="-409"/>
              <a:t> </a:t>
            </a:r>
            <a:r>
              <a:rPr dirty="0" spc="-125"/>
              <a:t>of</a:t>
            </a:r>
            <a:r>
              <a:rPr dirty="0" spc="-380"/>
              <a:t> </a:t>
            </a:r>
            <a:r>
              <a:rPr dirty="0" spc="-110"/>
              <a:t>sport</a:t>
            </a:r>
            <a:r>
              <a:rPr dirty="0" spc="-375"/>
              <a:t> </a:t>
            </a:r>
            <a:r>
              <a:rPr dirty="0"/>
              <a:t>and</a:t>
            </a:r>
            <a:r>
              <a:rPr dirty="0" spc="-390"/>
              <a:t> </a:t>
            </a:r>
            <a:r>
              <a:rPr dirty="0" spc="-80"/>
              <a:t>physical</a:t>
            </a:r>
            <a:r>
              <a:rPr dirty="0" spc="-415"/>
              <a:t> </a:t>
            </a:r>
            <a:r>
              <a:rPr dirty="0" spc="-40"/>
              <a:t>activity </a:t>
            </a:r>
            <a:r>
              <a:rPr dirty="0" spc="160"/>
              <a:t>a</a:t>
            </a:r>
            <a:r>
              <a:rPr dirty="0" spc="160" b="1" i="1">
                <a:latin typeface="Arial"/>
                <a:cs typeface="Arial"/>
              </a:rPr>
              <a:t>nd</a:t>
            </a:r>
            <a:r>
              <a:rPr dirty="0" spc="-155" b="1" i="1">
                <a:latin typeface="Arial"/>
                <a:cs typeface="Arial"/>
              </a:rPr>
              <a:t> </a:t>
            </a:r>
            <a:r>
              <a:rPr dirty="0" spc="175" b="1" i="1">
                <a:latin typeface="Arial"/>
                <a:cs typeface="Arial"/>
              </a:rPr>
              <a:t>contributing</a:t>
            </a:r>
            <a:r>
              <a:rPr dirty="0" spc="-160" b="1" i="1">
                <a:latin typeface="Arial"/>
                <a:cs typeface="Arial"/>
              </a:rPr>
              <a:t> </a:t>
            </a:r>
            <a:r>
              <a:rPr dirty="0" spc="170" b="1" i="1">
                <a:latin typeface="Arial"/>
                <a:cs typeface="Arial"/>
              </a:rPr>
              <a:t>to</a:t>
            </a:r>
            <a:r>
              <a:rPr dirty="0" spc="-140" b="1" i="1">
                <a:latin typeface="Arial"/>
                <a:cs typeface="Arial"/>
              </a:rPr>
              <a:t> </a:t>
            </a:r>
            <a:r>
              <a:rPr dirty="0" spc="220" b="1" i="1">
                <a:latin typeface="Arial"/>
                <a:cs typeface="Arial"/>
              </a:rPr>
              <a:t>the</a:t>
            </a:r>
            <a:r>
              <a:rPr dirty="0" spc="-160" b="1" i="1">
                <a:latin typeface="Arial"/>
                <a:cs typeface="Arial"/>
              </a:rPr>
              <a:t> </a:t>
            </a:r>
            <a:r>
              <a:rPr dirty="0" spc="229" b="1" i="1">
                <a:latin typeface="Arial"/>
                <a:cs typeface="Arial"/>
              </a:rPr>
              <a:t>health</a:t>
            </a:r>
            <a:r>
              <a:rPr dirty="0" spc="-165" b="1" i="1">
                <a:latin typeface="Arial"/>
                <a:cs typeface="Arial"/>
              </a:rPr>
              <a:t> </a:t>
            </a:r>
            <a:r>
              <a:rPr dirty="0" spc="260" b="1" i="1">
                <a:latin typeface="Arial"/>
                <a:cs typeface="Arial"/>
              </a:rPr>
              <a:t>and</a:t>
            </a:r>
            <a:r>
              <a:rPr dirty="0" spc="260" b="1" i="1">
                <a:latin typeface="Arial"/>
                <a:cs typeface="Arial"/>
              </a:rPr>
              <a:t> </a:t>
            </a:r>
            <a:r>
              <a:rPr dirty="0" spc="305" b="1" i="1">
                <a:latin typeface="Arial"/>
                <a:cs typeface="Arial"/>
              </a:rPr>
              <a:t>well-</a:t>
            </a:r>
            <a:r>
              <a:rPr dirty="0" spc="195" b="1" i="1">
                <a:latin typeface="Arial"/>
                <a:cs typeface="Arial"/>
              </a:rPr>
              <a:t>being</a:t>
            </a:r>
            <a:r>
              <a:rPr dirty="0" spc="-195" b="1" i="1">
                <a:latin typeface="Arial"/>
                <a:cs typeface="Arial"/>
              </a:rPr>
              <a:t> </a:t>
            </a:r>
            <a:r>
              <a:rPr dirty="0" spc="85" b="1" i="1">
                <a:latin typeface="Arial"/>
                <a:cs typeface="Arial"/>
              </a:rPr>
              <a:t>of</a:t>
            </a:r>
            <a:r>
              <a:rPr dirty="0" spc="-140" b="1" i="1">
                <a:latin typeface="Arial"/>
                <a:cs typeface="Arial"/>
              </a:rPr>
              <a:t> </a:t>
            </a:r>
            <a:r>
              <a:rPr dirty="0" spc="220" b="1" i="1">
                <a:latin typeface="Arial"/>
                <a:cs typeface="Arial"/>
              </a:rPr>
              <a:t>the</a:t>
            </a:r>
            <a:r>
              <a:rPr dirty="0" spc="-155" b="1" i="1">
                <a:latin typeface="Arial"/>
                <a:cs typeface="Arial"/>
              </a:rPr>
              <a:t> </a:t>
            </a:r>
            <a:r>
              <a:rPr dirty="0" spc="200" b="1" i="1">
                <a:latin typeface="Arial"/>
                <a:cs typeface="Arial"/>
              </a:rPr>
              <a:t>nation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928618" y="2920326"/>
            <a:ext cx="4634865" cy="2585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190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28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thriving</a:t>
            </a:r>
            <a:r>
              <a:rPr dirty="0" sz="2800" spc="-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country</a:t>
            </a:r>
            <a:r>
              <a:rPr dirty="0" sz="28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dirty="0" sz="28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155">
                <a:solidFill>
                  <a:srgbClr val="FFFFFF"/>
                </a:solidFill>
                <a:latin typeface="Lucida Sans Unicode"/>
                <a:cs typeface="Lucida Sans Unicode"/>
              </a:rPr>
              <a:t>an </a:t>
            </a:r>
            <a:r>
              <a:rPr dirty="0" sz="2800" spc="110">
                <a:solidFill>
                  <a:srgbClr val="FFFFFF"/>
                </a:solidFill>
                <a:latin typeface="Lucida Sans Unicode"/>
                <a:cs typeface="Lucida Sans Unicode"/>
              </a:rPr>
              <a:t>active</a:t>
            </a:r>
            <a:r>
              <a:rPr dirty="0" sz="2800" spc="-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country.</a:t>
            </a:r>
            <a:r>
              <a:rPr dirty="0" sz="2800" spc="-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75">
                <a:solidFill>
                  <a:srgbClr val="FFFFFF"/>
                </a:solidFill>
                <a:latin typeface="Lucida Sans Unicode"/>
                <a:cs typeface="Lucida Sans Unicode"/>
              </a:rPr>
              <a:t>Movement </a:t>
            </a:r>
            <a:r>
              <a:rPr dirty="0" sz="2800" spc="-2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dirty="0" sz="28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foundation</a:t>
            </a:r>
            <a:r>
              <a:rPr dirty="0" sz="28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70">
                <a:solidFill>
                  <a:srgbClr val="FFFFFF"/>
                </a:solidFill>
                <a:latin typeface="Lucida Sans Unicode"/>
                <a:cs typeface="Lucida Sans Unicode"/>
              </a:rPr>
              <a:t>good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health,</a:t>
            </a:r>
            <a:r>
              <a:rPr dirty="0" sz="28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wellbeing</a:t>
            </a:r>
            <a:r>
              <a:rPr dirty="0" sz="2800" spc="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140">
                <a:solidFill>
                  <a:srgbClr val="FFFFFF"/>
                </a:solidFill>
                <a:latin typeface="Lucida Sans Unicode"/>
                <a:cs typeface="Lucida Sans Unicode"/>
              </a:rPr>
              <a:t>and </a:t>
            </a:r>
            <a:r>
              <a:rPr dirty="0" sz="2800" spc="-50">
                <a:solidFill>
                  <a:srgbClr val="FFFFFF"/>
                </a:solidFill>
                <a:latin typeface="Lucida Sans Unicode"/>
                <a:cs typeface="Lucida Sans Unicode"/>
              </a:rPr>
              <a:t>thriving,</a:t>
            </a:r>
            <a:r>
              <a:rPr dirty="0" sz="2800" spc="-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60">
                <a:solidFill>
                  <a:srgbClr val="FFFFFF"/>
                </a:solidFill>
                <a:latin typeface="Lucida Sans Unicode"/>
                <a:cs typeface="Lucida Sans Unicode"/>
              </a:rPr>
              <a:t>sustainable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communities.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0740" y="2499360"/>
            <a:ext cx="5995415" cy="39989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445" y="254685"/>
            <a:ext cx="2155901" cy="202908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89734" y="2275258"/>
            <a:ext cx="2211070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55" b="1">
                <a:solidFill>
                  <a:srgbClr val="D9252C"/>
                </a:solidFill>
                <a:latin typeface="Calibri"/>
                <a:cs typeface="Calibri"/>
              </a:rPr>
              <a:t>LOVES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b="1">
                <a:solidFill>
                  <a:srgbClr val="121314"/>
                </a:solidFill>
                <a:latin typeface="Calibri"/>
                <a:cs typeface="Calibri"/>
              </a:rPr>
              <a:t>HIRING</a:t>
            </a:r>
            <a:r>
              <a:rPr dirty="0" sz="6000" spc="-75" b="1">
                <a:solidFill>
                  <a:srgbClr val="121314"/>
                </a:solidFill>
                <a:latin typeface="Calibri"/>
                <a:cs typeface="Calibri"/>
              </a:rPr>
              <a:t> </a:t>
            </a:r>
            <a:r>
              <a:rPr dirty="0" sz="6000" b="1">
                <a:solidFill>
                  <a:srgbClr val="121314"/>
                </a:solidFill>
                <a:latin typeface="Calibri"/>
                <a:cs typeface="Calibri"/>
              </a:rPr>
              <a:t>THE</a:t>
            </a:r>
            <a:r>
              <a:rPr dirty="0" sz="6000" spc="-95" b="1">
                <a:solidFill>
                  <a:srgbClr val="121314"/>
                </a:solidFill>
                <a:latin typeface="Calibri"/>
                <a:cs typeface="Calibri"/>
              </a:rPr>
              <a:t> </a:t>
            </a:r>
            <a:r>
              <a:rPr dirty="0" sz="6000" b="1">
                <a:solidFill>
                  <a:srgbClr val="121314"/>
                </a:solidFill>
                <a:latin typeface="Calibri"/>
                <a:cs typeface="Calibri"/>
              </a:rPr>
              <a:t>RIGHT</a:t>
            </a:r>
            <a:r>
              <a:rPr dirty="0" sz="6000" spc="-90" b="1">
                <a:solidFill>
                  <a:srgbClr val="121314"/>
                </a:solidFill>
                <a:latin typeface="Calibri"/>
                <a:cs typeface="Calibri"/>
              </a:rPr>
              <a:t> </a:t>
            </a:r>
            <a:r>
              <a:rPr dirty="0" sz="6000" spc="-10" b="1">
                <a:solidFill>
                  <a:srgbClr val="121314"/>
                </a:solidFill>
                <a:latin typeface="Calibri"/>
                <a:cs typeface="Calibri"/>
              </a:rPr>
              <a:t>PEOPLE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86873" y="956411"/>
            <a:ext cx="4418257" cy="14243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672" y="6395173"/>
              <a:ext cx="1163047" cy="30988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7733" y="6425044"/>
              <a:ext cx="1698087" cy="2874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3734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</a:pPr>
            <a:r>
              <a:rPr dirty="0" sz="4400" spc="-10" b="1">
                <a:solidFill>
                  <a:srgbClr val="D9252C"/>
                </a:solidFill>
                <a:latin typeface="Calibri"/>
                <a:cs typeface="Calibri"/>
              </a:rPr>
              <a:t>EVERYONE</a:t>
            </a:r>
            <a:r>
              <a:rPr dirty="0" sz="4400" spc="-9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ACTIVE</a:t>
            </a:r>
            <a:r>
              <a:rPr dirty="0" sz="4400" spc="-85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-</a:t>
            </a:r>
            <a:r>
              <a:rPr dirty="0" sz="4400" spc="-65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spc="-10" b="1">
                <a:solidFill>
                  <a:srgbClr val="D9252C"/>
                </a:solidFill>
                <a:latin typeface="Calibri"/>
                <a:cs typeface="Calibri"/>
              </a:rPr>
              <a:t>HERTFORDSHIRE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16939" y="1317316"/>
            <a:ext cx="4758690" cy="479806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Everyone</a:t>
            </a:r>
            <a:r>
              <a:rPr dirty="0" sz="2800" spc="-8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Active</a:t>
            </a:r>
            <a:r>
              <a:rPr dirty="0" sz="2800" spc="-7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currently operates</a:t>
            </a:r>
            <a:r>
              <a:rPr dirty="0" sz="2800" spc="-8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over</a:t>
            </a:r>
            <a:r>
              <a:rPr dirty="0" sz="2800" spc="-8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20</a:t>
            </a:r>
            <a:r>
              <a:rPr dirty="0" sz="2800" spc="-5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leisure</a:t>
            </a:r>
            <a:r>
              <a:rPr dirty="0" sz="2800" spc="-6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facilities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within</a:t>
            </a:r>
            <a:r>
              <a:rPr dirty="0" sz="2800" spc="-9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Hertfordshire</a:t>
            </a:r>
            <a:r>
              <a:rPr dirty="0" sz="2800" spc="-8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covering: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Dacorum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East</a:t>
            </a:r>
            <a:r>
              <a:rPr dirty="0" sz="2800" spc="-114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Herts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North</a:t>
            </a:r>
            <a:r>
              <a:rPr dirty="0" sz="2800" spc="-6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Herts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St</a:t>
            </a:r>
            <a:r>
              <a:rPr dirty="0" sz="2800" spc="-1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Albans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Stevenage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Three</a:t>
            </a:r>
            <a:r>
              <a:rPr dirty="0" sz="2800" spc="-6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Rivers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Watford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This</a:t>
            </a:r>
            <a:r>
              <a:rPr dirty="0" sz="28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covers</a:t>
            </a:r>
            <a:r>
              <a:rPr dirty="0" sz="28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a</a:t>
            </a:r>
            <a:r>
              <a:rPr dirty="0" sz="2800" spc="-7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multitude</a:t>
            </a:r>
            <a:r>
              <a:rPr dirty="0" sz="2800" spc="-2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of</a:t>
            </a:r>
            <a:r>
              <a:rPr dirty="0" sz="2800" spc="-7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facilities including: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Leisure</a:t>
            </a:r>
            <a:r>
              <a:rPr dirty="0" sz="2800" spc="-9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Centres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Swimming</a:t>
            </a:r>
            <a:r>
              <a:rPr dirty="0" sz="2800" spc="-7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Pools</a:t>
            </a:r>
            <a:r>
              <a:rPr dirty="0" sz="2800" spc="-7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&amp;</a:t>
            </a:r>
            <a:r>
              <a:rPr dirty="0" sz="2800" spc="-9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Lidos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Golf</a:t>
            </a:r>
            <a:r>
              <a:rPr dirty="0" sz="2800" spc="-1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courses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0029" algn="l"/>
              </a:tabLst>
            </a:pP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Theatres</a:t>
            </a:r>
            <a:endParaRPr sz="2800">
              <a:latin typeface="Calibri"/>
              <a:cs typeface="Calibri"/>
            </a:endParaRPr>
          </a:p>
          <a:p>
            <a:pPr marL="12700" marR="114300">
              <a:lnSpc>
                <a:spcPts val="3030"/>
              </a:lnSpc>
              <a:spcBef>
                <a:spcPts val="1040"/>
              </a:spcBef>
            </a:pP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Each</a:t>
            </a:r>
            <a:r>
              <a:rPr dirty="0" sz="2800" spc="-6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of</a:t>
            </a:r>
            <a:r>
              <a:rPr dirty="0" sz="28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which</a:t>
            </a:r>
            <a:r>
              <a:rPr dirty="0" sz="2800" spc="-4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require</a:t>
            </a:r>
            <a:r>
              <a:rPr dirty="0" sz="2800" spc="-4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a</a:t>
            </a:r>
            <a:r>
              <a:rPr dirty="0" sz="2800" spc="-5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multitude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of</a:t>
            </a:r>
            <a:r>
              <a:rPr dirty="0" sz="2800" spc="-4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staff</a:t>
            </a:r>
            <a:r>
              <a:rPr dirty="0" sz="2800" spc="-4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to</a:t>
            </a:r>
            <a:r>
              <a:rPr dirty="0" sz="2800" spc="-4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run</a:t>
            </a:r>
            <a:r>
              <a:rPr dirty="0" sz="2800" spc="-2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on</a:t>
            </a:r>
            <a:r>
              <a:rPr dirty="0" sz="2800" spc="-4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a</a:t>
            </a:r>
            <a:r>
              <a:rPr dirty="0" sz="2800" spc="-5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333133"/>
                </a:solidFill>
                <a:latin typeface="Calibri"/>
                <a:cs typeface="Calibri"/>
              </a:rPr>
              <a:t>daily</a:t>
            </a:r>
            <a:r>
              <a:rPr dirty="0" sz="2800" spc="-3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333133"/>
                </a:solidFill>
                <a:latin typeface="Calibri"/>
                <a:cs typeface="Calibri"/>
              </a:rPr>
              <a:t>basis.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672" y="6395173"/>
              <a:ext cx="1163047" cy="30988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7733" y="6425044"/>
              <a:ext cx="1698087" cy="2874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3734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</a:pP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Career</a:t>
            </a:r>
            <a:r>
              <a:rPr dirty="0" sz="4400" spc="-114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spc="-25" b="1">
                <a:solidFill>
                  <a:srgbClr val="D9252C"/>
                </a:solidFill>
                <a:latin typeface="Calibri"/>
                <a:cs typeface="Calibri"/>
              </a:rPr>
              <a:t>Pathway</a:t>
            </a:r>
            <a:r>
              <a:rPr dirty="0" sz="4400" spc="-8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-</a:t>
            </a:r>
            <a:r>
              <a:rPr dirty="0" sz="4400" spc="-9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spc="-10" b="1">
                <a:solidFill>
                  <a:srgbClr val="D9252C"/>
                </a:solidFill>
                <a:latin typeface="Calibri"/>
                <a:cs typeface="Calibri"/>
              </a:rPr>
              <a:t>Apprenticeships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202429"/>
                </a:solidFill>
              </a:rPr>
              <a:t>Apprenticeships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help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bring</a:t>
            </a:r>
            <a:r>
              <a:rPr dirty="0" sz="2000" spc="-4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valuable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skills</a:t>
            </a:r>
            <a:r>
              <a:rPr dirty="0" sz="2000" spc="-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into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our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workplace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with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the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government's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support.They’re </a:t>
            </a:r>
            <a:r>
              <a:rPr dirty="0" sz="2000">
                <a:solidFill>
                  <a:srgbClr val="202429"/>
                </a:solidFill>
              </a:rPr>
              <a:t>suitable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for</a:t>
            </a:r>
            <a:r>
              <a:rPr dirty="0" sz="2000" spc="-6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people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at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any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level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so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we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can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hire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someone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new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or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up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skill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an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existing</a:t>
            </a:r>
            <a:r>
              <a:rPr dirty="0" sz="2000" spc="-40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colleague.</a:t>
            </a:r>
            <a:endParaRPr sz="2000"/>
          </a:p>
          <a:p>
            <a:pPr marL="12700">
              <a:lnSpc>
                <a:spcPts val="2400"/>
              </a:lnSpc>
            </a:pPr>
            <a:r>
              <a:rPr dirty="0" sz="2000">
                <a:solidFill>
                  <a:srgbClr val="3A0001"/>
                </a:solidFill>
              </a:rPr>
              <a:t>An</a:t>
            </a:r>
            <a:r>
              <a:rPr dirty="0" sz="2000" spc="-30">
                <a:solidFill>
                  <a:srgbClr val="3A0001"/>
                </a:solidFill>
              </a:rPr>
              <a:t> </a:t>
            </a:r>
            <a:r>
              <a:rPr dirty="0" sz="2000" spc="-10">
                <a:solidFill>
                  <a:srgbClr val="3A0001"/>
                </a:solidFill>
              </a:rPr>
              <a:t>apprentice</a:t>
            </a:r>
            <a:r>
              <a:rPr dirty="0" sz="2000" spc="-20">
                <a:solidFill>
                  <a:srgbClr val="3A0001"/>
                </a:solidFill>
              </a:rPr>
              <a:t> must:</a:t>
            </a:r>
            <a:endParaRPr sz="2000"/>
          </a:p>
          <a:p>
            <a:pPr marL="240665" indent="-227965">
              <a:lnSpc>
                <a:spcPct val="100000"/>
              </a:lnSpc>
              <a:buFont typeface="Arial"/>
              <a:buChar char="•"/>
              <a:tabLst>
                <a:tab pos="240665" algn="l"/>
              </a:tabLst>
            </a:pPr>
            <a:r>
              <a:rPr dirty="0" sz="2000">
                <a:solidFill>
                  <a:srgbClr val="DC281C"/>
                </a:solidFill>
              </a:rPr>
              <a:t>be</a:t>
            </a:r>
            <a:r>
              <a:rPr dirty="0" sz="2000" spc="-3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16</a:t>
            </a:r>
            <a:r>
              <a:rPr dirty="0" sz="2000" spc="-2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or</a:t>
            </a:r>
            <a:r>
              <a:rPr dirty="0" sz="2000" spc="-3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over</a:t>
            </a:r>
            <a:r>
              <a:rPr dirty="0" sz="2000" spc="-2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&amp;</a:t>
            </a:r>
            <a:r>
              <a:rPr dirty="0" sz="2000" spc="-3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not</a:t>
            </a:r>
            <a:r>
              <a:rPr dirty="0" sz="2000" spc="-3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already</a:t>
            </a:r>
            <a:r>
              <a:rPr dirty="0" sz="2000" spc="-2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be</a:t>
            </a:r>
            <a:r>
              <a:rPr dirty="0" sz="2000" spc="-2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in</a:t>
            </a:r>
            <a:r>
              <a:rPr dirty="0" sz="2000" spc="-25">
                <a:solidFill>
                  <a:srgbClr val="DC281C"/>
                </a:solidFill>
              </a:rPr>
              <a:t> </a:t>
            </a:r>
            <a:r>
              <a:rPr dirty="0" sz="2000" spc="-10">
                <a:solidFill>
                  <a:srgbClr val="DC281C"/>
                </a:solidFill>
              </a:rPr>
              <a:t>full-</a:t>
            </a:r>
            <a:r>
              <a:rPr dirty="0" sz="2000">
                <a:solidFill>
                  <a:srgbClr val="DC281C"/>
                </a:solidFill>
              </a:rPr>
              <a:t>time</a:t>
            </a:r>
            <a:r>
              <a:rPr dirty="0" sz="2000" spc="5">
                <a:solidFill>
                  <a:srgbClr val="DC281C"/>
                </a:solidFill>
              </a:rPr>
              <a:t> </a:t>
            </a:r>
            <a:r>
              <a:rPr dirty="0" sz="2000" spc="-10">
                <a:solidFill>
                  <a:srgbClr val="DC281C"/>
                </a:solidFill>
              </a:rPr>
              <a:t>education</a:t>
            </a:r>
            <a:endParaRPr sz="2000"/>
          </a:p>
          <a:p>
            <a:pPr marL="240665" indent="-227965">
              <a:lnSpc>
                <a:spcPct val="100000"/>
              </a:lnSpc>
              <a:buFont typeface="Arial"/>
              <a:buChar char="•"/>
              <a:tabLst>
                <a:tab pos="240665" algn="l"/>
              </a:tabLst>
            </a:pPr>
            <a:r>
              <a:rPr dirty="0" sz="2000">
                <a:solidFill>
                  <a:srgbClr val="DC281C"/>
                </a:solidFill>
              </a:rPr>
              <a:t>be</a:t>
            </a:r>
            <a:r>
              <a:rPr dirty="0" sz="2000" spc="-3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living</a:t>
            </a:r>
            <a:r>
              <a:rPr dirty="0" sz="2000" spc="-1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in</a:t>
            </a:r>
            <a:r>
              <a:rPr dirty="0" sz="2000" spc="-10">
                <a:solidFill>
                  <a:srgbClr val="DC281C"/>
                </a:solidFill>
              </a:rPr>
              <a:t> England</a:t>
            </a:r>
            <a:endParaRPr sz="2000"/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3A0001"/>
                </a:solidFill>
              </a:rPr>
              <a:t>We</a:t>
            </a:r>
            <a:r>
              <a:rPr dirty="0" sz="2000" spc="-55">
                <a:solidFill>
                  <a:srgbClr val="3A0001"/>
                </a:solidFill>
              </a:rPr>
              <a:t> </a:t>
            </a:r>
            <a:r>
              <a:rPr dirty="0" sz="2000">
                <a:solidFill>
                  <a:srgbClr val="3A0001"/>
                </a:solidFill>
              </a:rPr>
              <a:t>can</a:t>
            </a:r>
            <a:r>
              <a:rPr dirty="0" sz="2000" spc="-60">
                <a:solidFill>
                  <a:srgbClr val="3A0001"/>
                </a:solidFill>
              </a:rPr>
              <a:t> </a:t>
            </a:r>
            <a:r>
              <a:rPr dirty="0" sz="2000">
                <a:solidFill>
                  <a:srgbClr val="3A0001"/>
                </a:solidFill>
              </a:rPr>
              <a:t>use</a:t>
            </a:r>
            <a:r>
              <a:rPr dirty="0" sz="2000" spc="-45">
                <a:solidFill>
                  <a:srgbClr val="3A0001"/>
                </a:solidFill>
              </a:rPr>
              <a:t> </a:t>
            </a:r>
            <a:r>
              <a:rPr dirty="0" sz="2000" spc="-10">
                <a:solidFill>
                  <a:srgbClr val="3A0001"/>
                </a:solidFill>
              </a:rPr>
              <a:t>apprenticeship</a:t>
            </a:r>
            <a:r>
              <a:rPr dirty="0" sz="2000" spc="-30">
                <a:solidFill>
                  <a:srgbClr val="3A0001"/>
                </a:solidFill>
              </a:rPr>
              <a:t> </a:t>
            </a:r>
            <a:r>
              <a:rPr dirty="0" sz="2000">
                <a:solidFill>
                  <a:srgbClr val="3A0001"/>
                </a:solidFill>
              </a:rPr>
              <a:t>training</a:t>
            </a:r>
            <a:r>
              <a:rPr dirty="0" sz="2000" spc="-50">
                <a:solidFill>
                  <a:srgbClr val="3A0001"/>
                </a:solidFill>
              </a:rPr>
              <a:t> </a:t>
            </a:r>
            <a:r>
              <a:rPr dirty="0" sz="2000" spc="-25">
                <a:solidFill>
                  <a:srgbClr val="3A0001"/>
                </a:solidFill>
              </a:rPr>
              <a:t>to:</a:t>
            </a:r>
            <a:endParaRPr sz="2000"/>
          </a:p>
          <a:p>
            <a:pPr marL="240665" indent="-227965">
              <a:lnSpc>
                <a:spcPct val="100000"/>
              </a:lnSpc>
              <a:buFont typeface="Arial"/>
              <a:buChar char="•"/>
              <a:tabLst>
                <a:tab pos="240665" algn="l"/>
              </a:tabLst>
            </a:pPr>
            <a:r>
              <a:rPr dirty="0" sz="2000">
                <a:solidFill>
                  <a:srgbClr val="DC281C"/>
                </a:solidFill>
              </a:rPr>
              <a:t>fill</a:t>
            </a:r>
            <a:r>
              <a:rPr dirty="0" sz="2000" spc="-3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key</a:t>
            </a:r>
            <a:r>
              <a:rPr dirty="0" sz="2000" spc="-4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skill</a:t>
            </a:r>
            <a:r>
              <a:rPr dirty="0" sz="2000" spc="-3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gaps</a:t>
            </a:r>
            <a:r>
              <a:rPr dirty="0" sz="2000" spc="-5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in</a:t>
            </a:r>
            <a:r>
              <a:rPr dirty="0" sz="2000" spc="-3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our</a:t>
            </a:r>
            <a:r>
              <a:rPr dirty="0" sz="2000" spc="-55">
                <a:solidFill>
                  <a:srgbClr val="DC281C"/>
                </a:solidFill>
              </a:rPr>
              <a:t> </a:t>
            </a:r>
            <a:r>
              <a:rPr dirty="0" sz="2000" spc="-10">
                <a:solidFill>
                  <a:srgbClr val="DC281C"/>
                </a:solidFill>
              </a:rPr>
              <a:t>business</a:t>
            </a:r>
            <a:endParaRPr sz="2000"/>
          </a:p>
          <a:p>
            <a:pPr marL="240665" indent="-227965">
              <a:lnSpc>
                <a:spcPct val="100000"/>
              </a:lnSpc>
              <a:buFont typeface="Arial"/>
              <a:buChar char="•"/>
              <a:tabLst>
                <a:tab pos="240665" algn="l"/>
              </a:tabLst>
            </a:pPr>
            <a:r>
              <a:rPr dirty="0" sz="2000">
                <a:solidFill>
                  <a:srgbClr val="DC281C"/>
                </a:solidFill>
              </a:rPr>
              <a:t>boost</a:t>
            </a:r>
            <a:r>
              <a:rPr dirty="0" sz="2000" spc="-6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colleague</a:t>
            </a:r>
            <a:r>
              <a:rPr dirty="0" sz="2000" spc="-6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motivation</a:t>
            </a:r>
            <a:r>
              <a:rPr dirty="0" sz="2000" spc="-4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by</a:t>
            </a:r>
            <a:r>
              <a:rPr dirty="0" sz="2000" spc="-65">
                <a:solidFill>
                  <a:srgbClr val="DC281C"/>
                </a:solidFill>
              </a:rPr>
              <a:t> </a:t>
            </a:r>
            <a:r>
              <a:rPr dirty="0" sz="2000" spc="-10">
                <a:solidFill>
                  <a:srgbClr val="DC281C"/>
                </a:solidFill>
              </a:rPr>
              <a:t>investing</a:t>
            </a:r>
            <a:r>
              <a:rPr dirty="0" sz="2000" spc="-3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in</a:t>
            </a:r>
            <a:r>
              <a:rPr dirty="0" sz="2000" spc="-4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their</a:t>
            </a:r>
            <a:r>
              <a:rPr dirty="0" sz="2000" spc="-50">
                <a:solidFill>
                  <a:srgbClr val="DC281C"/>
                </a:solidFill>
              </a:rPr>
              <a:t> </a:t>
            </a:r>
            <a:r>
              <a:rPr dirty="0" sz="2000" spc="-10">
                <a:solidFill>
                  <a:srgbClr val="DC281C"/>
                </a:solidFill>
              </a:rPr>
              <a:t>development</a:t>
            </a:r>
            <a:r>
              <a:rPr dirty="0" sz="2000" spc="-35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&amp;</a:t>
            </a:r>
            <a:r>
              <a:rPr dirty="0" sz="2000" spc="-60">
                <a:solidFill>
                  <a:srgbClr val="DC281C"/>
                </a:solidFill>
              </a:rPr>
              <a:t> </a:t>
            </a:r>
            <a:r>
              <a:rPr dirty="0" sz="2000">
                <a:solidFill>
                  <a:srgbClr val="DC281C"/>
                </a:solidFill>
              </a:rPr>
              <a:t>improve</a:t>
            </a:r>
            <a:r>
              <a:rPr dirty="0" sz="2000" spc="-40">
                <a:solidFill>
                  <a:srgbClr val="DC281C"/>
                </a:solidFill>
              </a:rPr>
              <a:t> </a:t>
            </a:r>
            <a:r>
              <a:rPr dirty="0" sz="2000" spc="-10">
                <a:solidFill>
                  <a:srgbClr val="DC281C"/>
                </a:solidFill>
              </a:rPr>
              <a:t>retention</a:t>
            </a:r>
            <a:endParaRPr sz="2000"/>
          </a:p>
          <a:p>
            <a:pPr marL="12700" marR="1527810">
              <a:lnSpc>
                <a:spcPct val="100000"/>
              </a:lnSpc>
              <a:spcBef>
                <a:spcPts val="2400"/>
              </a:spcBef>
            </a:pPr>
            <a:r>
              <a:rPr dirty="0" sz="2000">
                <a:solidFill>
                  <a:srgbClr val="202429"/>
                </a:solidFill>
              </a:rPr>
              <a:t>There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are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apprenticeships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from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level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2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to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level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7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(equivalent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to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degree)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so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there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 spc="-25">
                <a:solidFill>
                  <a:srgbClr val="202429"/>
                </a:solidFill>
              </a:rPr>
              <a:t>are </a:t>
            </a:r>
            <a:r>
              <a:rPr dirty="0" sz="2000" spc="-10">
                <a:solidFill>
                  <a:srgbClr val="202429"/>
                </a:solidFill>
              </a:rPr>
              <a:t>apprenticeships</a:t>
            </a:r>
            <a:r>
              <a:rPr dirty="0" sz="2000" spc="-1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that</a:t>
            </a:r>
            <a:r>
              <a:rPr dirty="0" sz="2000" spc="-2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suit</a:t>
            </a:r>
            <a:r>
              <a:rPr dirty="0" sz="2000" spc="-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the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learning</a:t>
            </a:r>
            <a:r>
              <a:rPr dirty="0" sz="2000" spc="-1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and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development</a:t>
            </a:r>
            <a:r>
              <a:rPr dirty="0" sz="2000" spc="-2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needs</a:t>
            </a:r>
            <a:r>
              <a:rPr dirty="0" sz="2000" spc="-2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of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our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colleagues.</a:t>
            </a:r>
            <a:endParaRPr sz="2000"/>
          </a:p>
          <a:p>
            <a:pPr marL="12700">
              <a:lnSpc>
                <a:spcPct val="100000"/>
              </a:lnSpc>
            </a:pPr>
            <a:r>
              <a:rPr dirty="0" sz="2000" spc="-10">
                <a:solidFill>
                  <a:srgbClr val="FF0000"/>
                </a:solidFill>
              </a:rPr>
              <a:t>Apprentices</a:t>
            </a:r>
            <a:r>
              <a:rPr dirty="0" sz="2000" spc="-35">
                <a:solidFill>
                  <a:srgbClr val="FF0000"/>
                </a:solidFill>
              </a:rPr>
              <a:t> </a:t>
            </a:r>
            <a:r>
              <a:rPr dirty="0" sz="2000">
                <a:solidFill>
                  <a:srgbClr val="FF0000"/>
                </a:solidFill>
              </a:rPr>
              <a:t>need</a:t>
            </a:r>
            <a:r>
              <a:rPr dirty="0" sz="2000" spc="-20">
                <a:solidFill>
                  <a:srgbClr val="FF0000"/>
                </a:solidFill>
              </a:rPr>
              <a:t> </a:t>
            </a:r>
            <a:r>
              <a:rPr dirty="0" sz="2000">
                <a:solidFill>
                  <a:srgbClr val="FF0000"/>
                </a:solidFill>
              </a:rPr>
              <a:t>to</a:t>
            </a:r>
            <a:r>
              <a:rPr dirty="0" sz="2000" spc="-35">
                <a:solidFill>
                  <a:srgbClr val="FF0000"/>
                </a:solidFill>
              </a:rPr>
              <a:t> </a:t>
            </a:r>
            <a:r>
              <a:rPr dirty="0" sz="2000">
                <a:solidFill>
                  <a:srgbClr val="FF0000"/>
                </a:solidFill>
              </a:rPr>
              <a:t>work</a:t>
            </a:r>
            <a:r>
              <a:rPr dirty="0" sz="2000" spc="-20">
                <a:solidFill>
                  <a:srgbClr val="FF0000"/>
                </a:solidFill>
              </a:rPr>
              <a:t> </a:t>
            </a:r>
            <a:r>
              <a:rPr dirty="0" sz="2000">
                <a:solidFill>
                  <a:srgbClr val="FF0000"/>
                </a:solidFill>
              </a:rPr>
              <a:t>30+</a:t>
            </a:r>
            <a:r>
              <a:rPr dirty="0" sz="2000" spc="-50">
                <a:solidFill>
                  <a:srgbClr val="FF0000"/>
                </a:solidFill>
              </a:rPr>
              <a:t> </a:t>
            </a:r>
            <a:r>
              <a:rPr dirty="0" sz="2000">
                <a:solidFill>
                  <a:srgbClr val="FF0000"/>
                </a:solidFill>
              </a:rPr>
              <a:t>hours</a:t>
            </a:r>
            <a:r>
              <a:rPr dirty="0" sz="2000" spc="-40">
                <a:solidFill>
                  <a:srgbClr val="FF0000"/>
                </a:solidFill>
              </a:rPr>
              <a:t> </a:t>
            </a:r>
            <a:r>
              <a:rPr dirty="0" sz="2000">
                <a:solidFill>
                  <a:srgbClr val="FF0000"/>
                </a:solidFill>
              </a:rPr>
              <a:t>a</a:t>
            </a:r>
            <a:r>
              <a:rPr dirty="0" sz="2000" spc="-25">
                <a:solidFill>
                  <a:srgbClr val="FF0000"/>
                </a:solidFill>
              </a:rPr>
              <a:t> </a:t>
            </a:r>
            <a:r>
              <a:rPr dirty="0" sz="2000" spc="-20">
                <a:solidFill>
                  <a:srgbClr val="FF0000"/>
                </a:solidFill>
              </a:rPr>
              <a:t>week</a:t>
            </a:r>
            <a:endParaRPr sz="2000"/>
          </a:p>
          <a:p>
            <a:pPr marL="12700" marR="252729">
              <a:lnSpc>
                <a:spcPct val="100000"/>
              </a:lnSpc>
            </a:pPr>
            <a:r>
              <a:rPr dirty="0" sz="2000" spc="-10">
                <a:solidFill>
                  <a:srgbClr val="202429"/>
                </a:solidFill>
              </a:rPr>
              <a:t>Everyone</a:t>
            </a:r>
            <a:r>
              <a:rPr dirty="0" sz="2000" spc="-6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Active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partners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with</a:t>
            </a:r>
            <a:r>
              <a:rPr dirty="0" sz="2000" spc="-40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Lifetime,</a:t>
            </a:r>
            <a:r>
              <a:rPr dirty="0" sz="2000" spc="-2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one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of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the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leading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training</a:t>
            </a:r>
            <a:r>
              <a:rPr dirty="0" sz="2000" spc="-40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providers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in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the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country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 spc="-25">
                <a:solidFill>
                  <a:srgbClr val="202429"/>
                </a:solidFill>
              </a:rPr>
              <a:t>to </a:t>
            </a:r>
            <a:r>
              <a:rPr dirty="0" sz="2000">
                <a:solidFill>
                  <a:srgbClr val="202429"/>
                </a:solidFill>
              </a:rPr>
              <a:t>supply</a:t>
            </a:r>
            <a:r>
              <a:rPr dirty="0" sz="2000" spc="-65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apprentice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training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to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our</a:t>
            </a:r>
            <a:r>
              <a:rPr dirty="0" sz="2000" spc="-6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colleagues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as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well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as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number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of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specialist</a:t>
            </a:r>
            <a:r>
              <a:rPr dirty="0" sz="2000" spc="-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colleges</a:t>
            </a:r>
            <a:r>
              <a:rPr dirty="0" sz="2000" spc="-6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for</a:t>
            </a:r>
            <a:r>
              <a:rPr dirty="0" sz="2000" spc="-5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Golf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 spc="-25">
                <a:solidFill>
                  <a:srgbClr val="202429"/>
                </a:solidFill>
              </a:rPr>
              <a:t>and </a:t>
            </a:r>
            <a:r>
              <a:rPr dirty="0" sz="2000">
                <a:solidFill>
                  <a:srgbClr val="202429"/>
                </a:solidFill>
              </a:rPr>
              <a:t>Spa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training.</a:t>
            </a:r>
            <a:r>
              <a:rPr dirty="0" sz="2000" spc="-5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Other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colleges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will</a:t>
            </a:r>
            <a:r>
              <a:rPr dirty="0" sz="2000" spc="-2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be</a:t>
            </a:r>
            <a:r>
              <a:rPr dirty="0" sz="2000" spc="-4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added</a:t>
            </a:r>
            <a:r>
              <a:rPr dirty="0" sz="2000" spc="-4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as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we</a:t>
            </a:r>
            <a:r>
              <a:rPr dirty="0" sz="2000" spc="-45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develop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>
                <a:solidFill>
                  <a:srgbClr val="202429"/>
                </a:solidFill>
              </a:rPr>
              <a:t>the</a:t>
            </a:r>
            <a:r>
              <a:rPr dirty="0" sz="2000" spc="-35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apprentice</a:t>
            </a:r>
            <a:r>
              <a:rPr dirty="0" sz="2000" spc="-30">
                <a:solidFill>
                  <a:srgbClr val="202429"/>
                </a:solidFill>
              </a:rPr>
              <a:t> </a:t>
            </a:r>
            <a:r>
              <a:rPr dirty="0" sz="2000" spc="-10">
                <a:solidFill>
                  <a:srgbClr val="202429"/>
                </a:solidFill>
              </a:rPr>
              <a:t>scheme</a:t>
            </a:r>
            <a:endParaRPr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672" y="6395173"/>
              <a:ext cx="1163047" cy="30988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7733" y="6425044"/>
              <a:ext cx="1698087" cy="28746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26580"/>
              <a:ext cx="12191999" cy="59040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672" y="6395173"/>
              <a:ext cx="1163047" cy="30988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7733" y="6425044"/>
              <a:ext cx="1698087" cy="28746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480464"/>
              <a:ext cx="12191999" cy="34213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672" y="6395173"/>
              <a:ext cx="1163047" cy="30988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7733" y="6425044"/>
              <a:ext cx="1698087" cy="2874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3734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</a:pP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Career</a:t>
            </a:r>
            <a:r>
              <a:rPr dirty="0" sz="4400" spc="-125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spc="-25" b="1">
                <a:solidFill>
                  <a:srgbClr val="D9252C"/>
                </a:solidFill>
                <a:latin typeface="Calibri"/>
                <a:cs typeface="Calibri"/>
              </a:rPr>
              <a:t>Pathways</a:t>
            </a:r>
            <a:r>
              <a:rPr dirty="0" sz="4400" spc="-10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–</a:t>
            </a:r>
            <a:r>
              <a:rPr dirty="0" sz="4400" spc="-10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General</a:t>
            </a:r>
            <a:r>
              <a:rPr dirty="0" sz="4400" spc="-13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spc="-10" b="1">
                <a:solidFill>
                  <a:srgbClr val="D9252C"/>
                </a:solidFill>
                <a:latin typeface="Calibri"/>
                <a:cs typeface="Calibri"/>
              </a:rPr>
              <a:t>employment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68993" rIns="0" bIns="0" rtlCol="0" vert="horz">
            <a:spAutoFit/>
          </a:bodyPr>
          <a:lstStyle/>
          <a:p>
            <a:pPr marL="240029" marR="5080" indent="-227329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Alongside</a:t>
            </a:r>
            <a:r>
              <a:rPr dirty="0" spc="-65"/>
              <a:t> </a:t>
            </a:r>
            <a:r>
              <a:rPr dirty="0" spc="-10"/>
              <a:t>apprenticeships</a:t>
            </a:r>
            <a:r>
              <a:rPr dirty="0" spc="-35"/>
              <a:t> </a:t>
            </a:r>
            <a:r>
              <a:rPr dirty="0" spc="-10"/>
              <a:t>Everyone</a:t>
            </a:r>
            <a:r>
              <a:rPr dirty="0" spc="-85"/>
              <a:t> </a:t>
            </a:r>
            <a:r>
              <a:rPr dirty="0"/>
              <a:t>Active</a:t>
            </a:r>
            <a:r>
              <a:rPr dirty="0" spc="-75"/>
              <a:t> </a:t>
            </a:r>
            <a:r>
              <a:rPr dirty="0"/>
              <a:t>also</a:t>
            </a:r>
            <a:r>
              <a:rPr dirty="0" spc="-85"/>
              <a:t> </a:t>
            </a:r>
            <a:r>
              <a:rPr dirty="0"/>
              <a:t>recruits</a:t>
            </a:r>
            <a:r>
              <a:rPr dirty="0" spc="-65"/>
              <a:t> </a:t>
            </a:r>
            <a:r>
              <a:rPr dirty="0"/>
              <a:t>for</a:t>
            </a:r>
            <a:r>
              <a:rPr dirty="0" spc="-90"/>
              <a:t> </a:t>
            </a:r>
            <a:r>
              <a:rPr dirty="0"/>
              <a:t>casual</a:t>
            </a:r>
            <a:r>
              <a:rPr dirty="0" spc="-85"/>
              <a:t> </a:t>
            </a:r>
            <a:r>
              <a:rPr dirty="0" spc="-25"/>
              <a:t>and </a:t>
            </a:r>
            <a:r>
              <a:rPr dirty="0" spc="-25"/>
              <a:t>	</a:t>
            </a:r>
            <a:r>
              <a:rPr dirty="0"/>
              <a:t>part</a:t>
            </a:r>
            <a:r>
              <a:rPr dirty="0" spc="-50"/>
              <a:t> </a:t>
            </a:r>
            <a:r>
              <a:rPr dirty="0"/>
              <a:t>time</a:t>
            </a:r>
            <a:r>
              <a:rPr dirty="0" spc="-60"/>
              <a:t> </a:t>
            </a:r>
            <a:r>
              <a:rPr dirty="0"/>
              <a:t>hour</a:t>
            </a:r>
            <a:r>
              <a:rPr dirty="0" spc="-45"/>
              <a:t> </a:t>
            </a:r>
            <a:r>
              <a:rPr dirty="0"/>
              <a:t>positions</a:t>
            </a:r>
            <a:r>
              <a:rPr dirty="0" spc="-20"/>
              <a:t> </a:t>
            </a:r>
            <a:r>
              <a:rPr dirty="0"/>
              <a:t>in</a:t>
            </a:r>
            <a:r>
              <a:rPr dirty="0" spc="-50"/>
              <a:t> </a:t>
            </a:r>
            <a:r>
              <a:rPr dirty="0"/>
              <a:t>the</a:t>
            </a:r>
            <a:r>
              <a:rPr dirty="0" spc="-50"/>
              <a:t> </a:t>
            </a:r>
            <a:r>
              <a:rPr dirty="0" spc="-10"/>
              <a:t>aforementioned</a:t>
            </a:r>
            <a:r>
              <a:rPr dirty="0" spc="-50"/>
              <a:t> </a:t>
            </a:r>
            <a:r>
              <a:rPr dirty="0" spc="-10"/>
              <a:t>roles.</a:t>
            </a:r>
          </a:p>
          <a:p>
            <a:pPr marL="240029" marR="880110" indent="-227329">
              <a:lnSpc>
                <a:spcPts val="303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dirty="0">
                <a:solidFill>
                  <a:srgbClr val="FF0000"/>
                </a:solidFill>
              </a:rPr>
              <a:t>All</a:t>
            </a:r>
            <a:r>
              <a:rPr dirty="0" spc="-7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opportunities</a:t>
            </a:r>
            <a:r>
              <a:rPr dirty="0" spc="-3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with</a:t>
            </a:r>
            <a:r>
              <a:rPr dirty="0" spc="-65">
                <a:solidFill>
                  <a:srgbClr val="FF0000"/>
                </a:solidFill>
              </a:rPr>
              <a:t> </a:t>
            </a:r>
            <a:r>
              <a:rPr dirty="0" spc="-10">
                <a:solidFill>
                  <a:srgbClr val="FF0000"/>
                </a:solidFill>
              </a:rPr>
              <a:t>Everyone</a:t>
            </a:r>
            <a:r>
              <a:rPr dirty="0" spc="-7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Active</a:t>
            </a:r>
            <a:r>
              <a:rPr dirty="0" spc="-6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are</a:t>
            </a:r>
            <a:r>
              <a:rPr dirty="0" spc="-85">
                <a:solidFill>
                  <a:srgbClr val="FF0000"/>
                </a:solidFill>
              </a:rPr>
              <a:t> </a:t>
            </a:r>
            <a:r>
              <a:rPr dirty="0" spc="-10">
                <a:solidFill>
                  <a:srgbClr val="FF0000"/>
                </a:solidFill>
              </a:rPr>
              <a:t>promoted</a:t>
            </a:r>
            <a:r>
              <a:rPr dirty="0" spc="-5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on</a:t>
            </a:r>
            <a:r>
              <a:rPr dirty="0" spc="-65">
                <a:solidFill>
                  <a:srgbClr val="FF0000"/>
                </a:solidFill>
              </a:rPr>
              <a:t> </a:t>
            </a:r>
            <a:r>
              <a:rPr dirty="0" spc="-10">
                <a:solidFill>
                  <a:srgbClr val="FF0000"/>
                </a:solidFill>
              </a:rPr>
              <a:t>Indeed, </a:t>
            </a:r>
            <a:r>
              <a:rPr dirty="0" spc="-10">
                <a:solidFill>
                  <a:srgbClr val="FF0000"/>
                </a:solidFill>
              </a:rPr>
              <a:t>	</a:t>
            </a:r>
            <a:r>
              <a:rPr dirty="0">
                <a:solidFill>
                  <a:srgbClr val="FF0000"/>
                </a:solidFill>
              </a:rPr>
              <a:t>leisure</a:t>
            </a:r>
            <a:r>
              <a:rPr dirty="0" spc="-7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opportunities</a:t>
            </a:r>
            <a:r>
              <a:rPr dirty="0" spc="-3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and</a:t>
            </a:r>
            <a:r>
              <a:rPr dirty="0" spc="-8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the</a:t>
            </a:r>
            <a:r>
              <a:rPr dirty="0" spc="-7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centres</a:t>
            </a:r>
            <a:r>
              <a:rPr dirty="0" spc="-7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social</a:t>
            </a:r>
            <a:r>
              <a:rPr dirty="0" spc="-8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media</a:t>
            </a:r>
            <a:r>
              <a:rPr dirty="0" spc="-80">
                <a:solidFill>
                  <a:srgbClr val="FF0000"/>
                </a:solidFill>
              </a:rPr>
              <a:t> </a:t>
            </a:r>
            <a:r>
              <a:rPr dirty="0" spc="-10">
                <a:solidFill>
                  <a:srgbClr val="FF0000"/>
                </a:solidFill>
              </a:rPr>
              <a:t>sites.</a:t>
            </a:r>
          </a:p>
          <a:p>
            <a:pPr marL="240029" indent="-227329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0029" algn="l"/>
              </a:tabLst>
            </a:pPr>
            <a:r>
              <a:rPr dirty="0"/>
              <a:t>Role</a:t>
            </a:r>
            <a:r>
              <a:rPr dirty="0" spc="-70"/>
              <a:t> </a:t>
            </a:r>
            <a:r>
              <a:rPr dirty="0"/>
              <a:t>hours</a:t>
            </a:r>
            <a:r>
              <a:rPr dirty="0" spc="-30"/>
              <a:t> </a:t>
            </a:r>
            <a:r>
              <a:rPr dirty="0"/>
              <a:t>will</a:t>
            </a:r>
            <a:r>
              <a:rPr dirty="0" spc="-75"/>
              <a:t> </a:t>
            </a:r>
            <a:r>
              <a:rPr dirty="0"/>
              <a:t>vary</a:t>
            </a:r>
            <a:r>
              <a:rPr dirty="0" spc="-70"/>
              <a:t> </a:t>
            </a:r>
            <a:r>
              <a:rPr dirty="0"/>
              <a:t>based</a:t>
            </a:r>
            <a:r>
              <a:rPr dirty="0" spc="-50"/>
              <a:t> </a:t>
            </a:r>
            <a:r>
              <a:rPr dirty="0"/>
              <a:t>on</a:t>
            </a:r>
            <a:r>
              <a:rPr dirty="0" spc="-60"/>
              <a:t> </a:t>
            </a:r>
            <a:r>
              <a:rPr dirty="0"/>
              <a:t>each</a:t>
            </a:r>
            <a:r>
              <a:rPr dirty="0" spc="-70"/>
              <a:t> </a:t>
            </a:r>
            <a:r>
              <a:rPr dirty="0"/>
              <a:t>individual</a:t>
            </a:r>
            <a:r>
              <a:rPr dirty="0" spc="-30"/>
              <a:t> </a:t>
            </a:r>
            <a:r>
              <a:rPr dirty="0" spc="-10"/>
              <a:t>contracts</a:t>
            </a:r>
            <a:r>
              <a:rPr dirty="0" spc="-60"/>
              <a:t> </a:t>
            </a:r>
            <a:r>
              <a:rPr dirty="0"/>
              <a:t>or</a:t>
            </a:r>
            <a:r>
              <a:rPr dirty="0" spc="-55"/>
              <a:t> </a:t>
            </a:r>
            <a:r>
              <a:rPr dirty="0"/>
              <a:t>sites</a:t>
            </a:r>
            <a:r>
              <a:rPr dirty="0" spc="-65"/>
              <a:t> </a:t>
            </a:r>
            <a:r>
              <a:rPr dirty="0" spc="-10"/>
              <a:t>needs.</a:t>
            </a:r>
          </a:p>
          <a:p>
            <a:pPr marL="240029" marR="71120" indent="-227329">
              <a:lnSpc>
                <a:spcPts val="303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pc="-10">
                <a:solidFill>
                  <a:srgbClr val="FF0000"/>
                </a:solidFill>
              </a:rPr>
              <a:t>Progression</a:t>
            </a:r>
            <a:r>
              <a:rPr dirty="0" spc="-4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within</a:t>
            </a:r>
            <a:r>
              <a:rPr dirty="0" spc="-5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the</a:t>
            </a:r>
            <a:r>
              <a:rPr dirty="0" spc="-5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business</a:t>
            </a:r>
            <a:r>
              <a:rPr dirty="0" spc="-3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is</a:t>
            </a:r>
            <a:r>
              <a:rPr dirty="0" spc="-6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available</a:t>
            </a:r>
            <a:r>
              <a:rPr dirty="0" spc="-7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for</a:t>
            </a:r>
            <a:r>
              <a:rPr dirty="0" spc="-7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those</a:t>
            </a:r>
            <a:r>
              <a:rPr dirty="0" spc="-5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who</a:t>
            </a:r>
            <a:r>
              <a:rPr dirty="0" spc="-6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come</a:t>
            </a:r>
            <a:r>
              <a:rPr dirty="0" spc="-7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on</a:t>
            </a:r>
            <a:r>
              <a:rPr dirty="0" spc="-60">
                <a:solidFill>
                  <a:srgbClr val="FF0000"/>
                </a:solidFill>
              </a:rPr>
              <a:t> </a:t>
            </a:r>
            <a:r>
              <a:rPr dirty="0" spc="-25">
                <a:solidFill>
                  <a:srgbClr val="FF0000"/>
                </a:solidFill>
              </a:rPr>
              <a:t>as </a:t>
            </a:r>
            <a:r>
              <a:rPr dirty="0" spc="-25">
                <a:solidFill>
                  <a:srgbClr val="FF0000"/>
                </a:solidFill>
              </a:rPr>
              <a:t>	</a:t>
            </a:r>
            <a:r>
              <a:rPr dirty="0">
                <a:solidFill>
                  <a:srgbClr val="FF0000"/>
                </a:solidFill>
              </a:rPr>
              <a:t>part</a:t>
            </a:r>
            <a:r>
              <a:rPr dirty="0" spc="-5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time</a:t>
            </a:r>
            <a:r>
              <a:rPr dirty="0" spc="-6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or</a:t>
            </a:r>
            <a:r>
              <a:rPr dirty="0" spc="-45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casual</a:t>
            </a:r>
            <a:r>
              <a:rPr dirty="0" spc="-60">
                <a:solidFill>
                  <a:srgbClr val="FF0000"/>
                </a:solidFill>
              </a:rPr>
              <a:t> </a:t>
            </a:r>
            <a:r>
              <a:rPr dirty="0" spc="-10">
                <a:solidFill>
                  <a:srgbClr val="FF0000"/>
                </a:solidFill>
              </a:rPr>
              <a:t>workers.</a:t>
            </a:r>
          </a:p>
          <a:p>
            <a:pPr marL="240029" marR="1379220" indent="-227329">
              <a:lnSpc>
                <a:spcPts val="303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dirty="0">
                <a:solidFill>
                  <a:srgbClr val="131313"/>
                </a:solidFill>
              </a:rPr>
              <a:t>Those</a:t>
            </a:r>
            <a:r>
              <a:rPr dirty="0" spc="-55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looking</a:t>
            </a:r>
            <a:r>
              <a:rPr dirty="0" spc="-50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for</a:t>
            </a:r>
            <a:r>
              <a:rPr dirty="0" spc="-70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work</a:t>
            </a:r>
            <a:r>
              <a:rPr dirty="0" spc="-65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have</a:t>
            </a:r>
            <a:r>
              <a:rPr dirty="0" spc="-65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to</a:t>
            </a:r>
            <a:r>
              <a:rPr dirty="0" spc="-65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be</a:t>
            </a:r>
            <a:r>
              <a:rPr dirty="0" spc="-50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16</a:t>
            </a:r>
            <a:r>
              <a:rPr dirty="0" spc="-60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and</a:t>
            </a:r>
            <a:r>
              <a:rPr dirty="0" spc="-45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have</a:t>
            </a:r>
            <a:r>
              <a:rPr dirty="0" spc="-65">
                <a:solidFill>
                  <a:srgbClr val="131313"/>
                </a:solidFill>
              </a:rPr>
              <a:t> </a:t>
            </a:r>
            <a:r>
              <a:rPr dirty="0">
                <a:solidFill>
                  <a:srgbClr val="131313"/>
                </a:solidFill>
              </a:rPr>
              <a:t>finished</a:t>
            </a:r>
            <a:r>
              <a:rPr dirty="0" spc="-40">
                <a:solidFill>
                  <a:srgbClr val="131313"/>
                </a:solidFill>
              </a:rPr>
              <a:t> </a:t>
            </a:r>
            <a:r>
              <a:rPr dirty="0" spc="-10">
                <a:solidFill>
                  <a:srgbClr val="131313"/>
                </a:solidFill>
              </a:rPr>
              <a:t>their 	education.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672" y="6395173"/>
              <a:ext cx="1163047" cy="30988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7733" y="6425044"/>
              <a:ext cx="1698087" cy="28746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3734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</a:pP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Career</a:t>
            </a:r>
            <a:r>
              <a:rPr dirty="0" sz="4400" spc="-125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spc="-25" b="1">
                <a:solidFill>
                  <a:srgbClr val="D9252C"/>
                </a:solidFill>
                <a:latin typeface="Calibri"/>
                <a:cs typeface="Calibri"/>
              </a:rPr>
              <a:t>Pathways</a:t>
            </a:r>
            <a:r>
              <a:rPr dirty="0" sz="4400" spc="-10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–</a:t>
            </a:r>
            <a:r>
              <a:rPr dirty="0" sz="4400" spc="-10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b="1">
                <a:solidFill>
                  <a:srgbClr val="D9252C"/>
                </a:solidFill>
                <a:latin typeface="Calibri"/>
                <a:cs typeface="Calibri"/>
              </a:rPr>
              <a:t>General</a:t>
            </a:r>
            <a:r>
              <a:rPr dirty="0" sz="4400" spc="-13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400" spc="-10" b="1">
                <a:solidFill>
                  <a:srgbClr val="D9252C"/>
                </a:solidFill>
                <a:latin typeface="Calibri"/>
                <a:cs typeface="Calibri"/>
              </a:rPr>
              <a:t>employment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16939" y="1081532"/>
            <a:ext cx="10102850" cy="45307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Key</a:t>
            </a:r>
            <a:r>
              <a:rPr dirty="0" sz="2600" spc="-9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333133"/>
                </a:solidFill>
                <a:latin typeface="Calibri"/>
                <a:cs typeface="Calibri"/>
              </a:rPr>
              <a:t>Points: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77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 spc="-10" b="1">
                <a:solidFill>
                  <a:srgbClr val="333133"/>
                </a:solidFill>
                <a:latin typeface="Calibri"/>
                <a:cs typeface="Calibri"/>
              </a:rPr>
              <a:t>Everyone</a:t>
            </a:r>
            <a:r>
              <a:rPr dirty="0" sz="2600" spc="-75" b="1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333133"/>
                </a:solidFill>
                <a:latin typeface="Calibri"/>
                <a:cs typeface="Calibri"/>
              </a:rPr>
              <a:t>Active</a:t>
            </a:r>
            <a:r>
              <a:rPr dirty="0" sz="2600" spc="-90" b="1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is</a:t>
            </a:r>
            <a:r>
              <a:rPr dirty="0" sz="2600" spc="-8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333133"/>
                </a:solidFill>
                <a:latin typeface="Calibri"/>
                <a:cs typeface="Calibri"/>
              </a:rPr>
              <a:t>always</a:t>
            </a:r>
            <a:r>
              <a:rPr dirty="0" sz="2600" spc="-6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looking</a:t>
            </a:r>
            <a:r>
              <a:rPr dirty="0" sz="2600" spc="-7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for</a:t>
            </a:r>
            <a:r>
              <a:rPr dirty="0" sz="2600" spc="-5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people</a:t>
            </a:r>
            <a:r>
              <a:rPr dirty="0" sz="2600" spc="-9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to</a:t>
            </a:r>
            <a:r>
              <a:rPr dirty="0" sz="26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333133"/>
                </a:solidFill>
                <a:latin typeface="Calibri"/>
                <a:cs typeface="Calibri"/>
              </a:rPr>
              <a:t>work.</a:t>
            </a:r>
            <a:endParaRPr sz="2600">
              <a:latin typeface="Calibri"/>
              <a:cs typeface="Calibri"/>
            </a:endParaRPr>
          </a:p>
          <a:p>
            <a:pPr marL="241300" marR="224790" indent="-228600">
              <a:lnSpc>
                <a:spcPts val="281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 spc="-20">
                <a:solidFill>
                  <a:srgbClr val="DC281C"/>
                </a:solidFill>
                <a:latin typeface="Calibri"/>
                <a:cs typeface="Calibri"/>
              </a:rPr>
              <a:t>Training</a:t>
            </a:r>
            <a:r>
              <a:rPr dirty="0" sz="2600" spc="-6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&amp;</a:t>
            </a:r>
            <a:r>
              <a:rPr dirty="0" sz="2600" spc="-50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DC281C"/>
                </a:solidFill>
                <a:latin typeface="Calibri"/>
                <a:cs typeface="Calibri"/>
              </a:rPr>
              <a:t>development</a:t>
            </a:r>
            <a:r>
              <a:rPr dirty="0" sz="2600" spc="-7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is</a:t>
            </a:r>
            <a:r>
              <a:rPr dirty="0" sz="2600" spc="-40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provided</a:t>
            </a:r>
            <a:r>
              <a:rPr dirty="0" sz="2600" spc="-80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by</a:t>
            </a:r>
            <a:r>
              <a:rPr dirty="0" sz="2600" spc="-4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DC281C"/>
                </a:solidFill>
                <a:latin typeface="Calibri"/>
                <a:cs typeface="Calibri"/>
              </a:rPr>
              <a:t>Everyone</a:t>
            </a:r>
            <a:r>
              <a:rPr dirty="0" sz="2600" spc="-5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Active,</a:t>
            </a:r>
            <a:r>
              <a:rPr dirty="0" sz="2600" spc="-6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even</a:t>
            </a:r>
            <a:r>
              <a:rPr dirty="0" sz="2600" spc="-6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with</a:t>
            </a:r>
            <a:r>
              <a:rPr dirty="0" sz="2600" spc="-5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DC281C"/>
                </a:solidFill>
                <a:latin typeface="Calibri"/>
                <a:cs typeface="Calibri"/>
              </a:rPr>
              <a:t>entry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level</a:t>
            </a:r>
            <a:r>
              <a:rPr dirty="0" sz="2600" spc="-80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DC281C"/>
                </a:solidFill>
                <a:latin typeface="Calibri"/>
                <a:cs typeface="Calibri"/>
              </a:rPr>
              <a:t>jobs</a:t>
            </a:r>
            <a:endParaRPr sz="2600">
              <a:latin typeface="Calibri"/>
              <a:cs typeface="Calibri"/>
            </a:endParaRPr>
          </a:p>
          <a:p>
            <a:pPr marL="241300" marR="176530" indent="-228600">
              <a:lnSpc>
                <a:spcPts val="2810"/>
              </a:lnSpc>
              <a:spcBef>
                <a:spcPts val="99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 spc="-10">
                <a:solidFill>
                  <a:srgbClr val="333133"/>
                </a:solidFill>
                <a:latin typeface="Calibri"/>
                <a:cs typeface="Calibri"/>
              </a:rPr>
              <a:t>Progression</a:t>
            </a:r>
            <a:r>
              <a:rPr dirty="0" sz="2600" spc="-7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throughout</a:t>
            </a:r>
            <a:r>
              <a:rPr dirty="0" sz="2600" spc="-5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the</a:t>
            </a:r>
            <a:r>
              <a:rPr dirty="0" sz="2600" spc="-7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business</a:t>
            </a:r>
            <a:r>
              <a:rPr dirty="0" sz="2600" spc="-9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is</a:t>
            </a:r>
            <a:r>
              <a:rPr dirty="0" sz="2600" spc="-4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333133"/>
                </a:solidFill>
                <a:latin typeface="Calibri"/>
                <a:cs typeface="Calibri"/>
              </a:rPr>
              <a:t>available</a:t>
            </a:r>
            <a:r>
              <a:rPr dirty="0" sz="26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for</a:t>
            </a:r>
            <a:r>
              <a:rPr dirty="0" sz="2600" spc="-3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those</a:t>
            </a:r>
            <a:r>
              <a:rPr dirty="0" sz="26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willing</a:t>
            </a:r>
            <a:r>
              <a:rPr dirty="0" sz="26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to</a:t>
            </a:r>
            <a:r>
              <a:rPr dirty="0" sz="2600" spc="-4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333133"/>
                </a:solidFill>
                <a:latin typeface="Calibri"/>
                <a:cs typeface="Calibri"/>
              </a:rPr>
              <a:t>take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the</a:t>
            </a:r>
            <a:r>
              <a:rPr dirty="0" sz="2600" spc="-4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next</a:t>
            </a:r>
            <a:r>
              <a:rPr dirty="0" sz="26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333133"/>
                </a:solidFill>
                <a:latin typeface="Calibri"/>
                <a:cs typeface="Calibri"/>
              </a:rPr>
              <a:t>step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Casual</a:t>
            </a:r>
            <a:r>
              <a:rPr dirty="0" sz="2600" spc="-6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hour</a:t>
            </a:r>
            <a:r>
              <a:rPr dirty="0" sz="2600" spc="-40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employment</a:t>
            </a:r>
            <a:r>
              <a:rPr dirty="0" sz="2600" spc="-7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including</a:t>
            </a:r>
            <a:r>
              <a:rPr dirty="0" sz="2600" spc="-60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DC281C"/>
                </a:solidFill>
                <a:latin typeface="Calibri"/>
                <a:cs typeface="Calibri"/>
              </a:rPr>
              <a:t>Half</a:t>
            </a:r>
            <a:r>
              <a:rPr dirty="0" sz="2600" spc="-40" b="1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 spc="-45" b="1">
                <a:solidFill>
                  <a:srgbClr val="DC281C"/>
                </a:solidFill>
                <a:latin typeface="Calibri"/>
                <a:cs typeface="Calibri"/>
              </a:rPr>
              <a:t>Term</a:t>
            </a:r>
            <a:r>
              <a:rPr dirty="0" sz="2600" spc="-40" b="1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 b="1">
                <a:solidFill>
                  <a:srgbClr val="DC281C"/>
                </a:solidFill>
                <a:latin typeface="Calibri"/>
                <a:cs typeface="Calibri"/>
              </a:rPr>
              <a:t>Only</a:t>
            </a:r>
            <a:r>
              <a:rPr dirty="0" sz="2600" spc="-40" b="1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work</a:t>
            </a:r>
            <a:r>
              <a:rPr dirty="0" sz="2600" spc="-30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is</a:t>
            </a:r>
            <a:r>
              <a:rPr dirty="0" sz="2600" spc="-40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DC281C"/>
                </a:solidFill>
                <a:latin typeface="Calibri"/>
                <a:cs typeface="Calibri"/>
              </a:rPr>
              <a:t>also</a:t>
            </a:r>
            <a:r>
              <a:rPr dirty="0" sz="2600" spc="-45">
                <a:solidFill>
                  <a:srgbClr val="DC281C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DC281C"/>
                </a:solidFill>
                <a:latin typeface="Calibri"/>
                <a:cs typeface="Calibri"/>
              </a:rPr>
              <a:t>available</a:t>
            </a:r>
            <a:endParaRPr sz="2600">
              <a:latin typeface="Calibri"/>
              <a:cs typeface="Calibri"/>
            </a:endParaRPr>
          </a:p>
          <a:p>
            <a:pPr marL="241300" marR="5080" indent="-228600">
              <a:lnSpc>
                <a:spcPts val="281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With</a:t>
            </a:r>
            <a:r>
              <a:rPr dirty="0" sz="2600" spc="-7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over</a:t>
            </a:r>
            <a:r>
              <a:rPr dirty="0" sz="2600" spc="-5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250</a:t>
            </a:r>
            <a:r>
              <a:rPr dirty="0" sz="2600" spc="-7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sites</a:t>
            </a:r>
            <a:r>
              <a:rPr dirty="0" sz="2600" spc="-8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across</a:t>
            </a:r>
            <a:r>
              <a:rPr dirty="0" sz="2600" spc="-7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country</a:t>
            </a:r>
            <a:r>
              <a:rPr dirty="0" sz="26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we</a:t>
            </a:r>
            <a:r>
              <a:rPr dirty="0" sz="2600" spc="-6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have</a:t>
            </a:r>
            <a:r>
              <a:rPr dirty="0" sz="2600" spc="-7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ability</a:t>
            </a:r>
            <a:r>
              <a:rPr dirty="0" sz="26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to</a:t>
            </a:r>
            <a:r>
              <a:rPr dirty="0" sz="2600" spc="-5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333133"/>
                </a:solidFill>
                <a:latin typeface="Calibri"/>
                <a:cs typeface="Calibri"/>
              </a:rPr>
              <a:t>transfer</a:t>
            </a:r>
            <a:r>
              <a:rPr dirty="0" sz="2600" spc="-9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333133"/>
                </a:solidFill>
                <a:latin typeface="Calibri"/>
                <a:cs typeface="Calibri"/>
              </a:rPr>
              <a:t>colleagues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across</a:t>
            </a:r>
            <a:r>
              <a:rPr dirty="0" sz="2600" spc="-5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centres</a:t>
            </a:r>
            <a:r>
              <a:rPr dirty="0" sz="2600" spc="-7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so</a:t>
            </a:r>
            <a:r>
              <a:rPr dirty="0" sz="2600" spc="-4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should</a:t>
            </a:r>
            <a:r>
              <a:rPr dirty="0" sz="26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a</a:t>
            </a:r>
            <a:r>
              <a:rPr dirty="0" sz="2600" spc="-4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colleague</a:t>
            </a:r>
            <a:r>
              <a:rPr dirty="0" sz="2600" spc="-5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be</a:t>
            </a:r>
            <a:r>
              <a:rPr dirty="0" sz="2600" spc="-5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moving</a:t>
            </a:r>
            <a:r>
              <a:rPr dirty="0" sz="2600" spc="-4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or</a:t>
            </a:r>
            <a:r>
              <a:rPr dirty="0" sz="2600" spc="-2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studying</a:t>
            </a:r>
            <a:r>
              <a:rPr dirty="0" sz="2600" spc="-8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at</a:t>
            </a:r>
            <a:r>
              <a:rPr dirty="0" sz="2600" spc="-4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a</a:t>
            </a:r>
            <a:r>
              <a:rPr dirty="0" sz="2600" spc="-4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uni,</a:t>
            </a:r>
            <a:r>
              <a:rPr dirty="0" sz="2600" spc="-4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333133"/>
                </a:solidFill>
                <a:latin typeface="Calibri"/>
                <a:cs typeface="Calibri"/>
              </a:rPr>
              <a:t>there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is</a:t>
            </a:r>
            <a:r>
              <a:rPr dirty="0" sz="2600" spc="-8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potential</a:t>
            </a:r>
            <a:r>
              <a:rPr dirty="0" sz="2600" spc="-7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for</a:t>
            </a:r>
            <a:r>
              <a:rPr dirty="0" sz="2600" spc="-5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them</a:t>
            </a:r>
            <a:r>
              <a:rPr dirty="0" sz="2600" spc="-9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to</a:t>
            </a:r>
            <a:r>
              <a:rPr dirty="0" sz="2600" spc="-6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remain</a:t>
            </a:r>
            <a:r>
              <a:rPr dirty="0" sz="2600" spc="-8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employed</a:t>
            </a:r>
            <a:r>
              <a:rPr dirty="0" sz="2600" spc="-90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333133"/>
                </a:solidFill>
                <a:latin typeface="Calibri"/>
                <a:cs typeface="Calibri"/>
              </a:rPr>
              <a:t>with</a:t>
            </a:r>
            <a:r>
              <a:rPr dirty="0" sz="2600" spc="-85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333133"/>
                </a:solidFill>
                <a:latin typeface="Calibri"/>
                <a:cs typeface="Calibri"/>
              </a:rPr>
              <a:t>Everyone</a:t>
            </a:r>
            <a:r>
              <a:rPr dirty="0" sz="2600" spc="-70" b="1">
                <a:solidFill>
                  <a:srgbClr val="333133"/>
                </a:solidFill>
                <a:latin typeface="Calibri"/>
                <a:cs typeface="Calibri"/>
              </a:rPr>
              <a:t> </a:t>
            </a:r>
            <a:r>
              <a:rPr dirty="0" sz="2600" spc="-10" b="1">
                <a:solidFill>
                  <a:srgbClr val="333133"/>
                </a:solidFill>
                <a:latin typeface="Calibri"/>
                <a:cs typeface="Calibri"/>
              </a:rPr>
              <a:t>Active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7754" y="2645155"/>
            <a:ext cx="7475220" cy="1415415"/>
          </a:xfrm>
          <a:prstGeom prst="rect"/>
        </p:spPr>
        <p:txBody>
          <a:bodyPr wrap="square" lIns="0" tIns="95885" rIns="0" bIns="0" rtlCol="0" vert="horz">
            <a:spAutoFit/>
          </a:bodyPr>
          <a:lstStyle/>
          <a:p>
            <a:pPr marL="741045" marR="5080" indent="-728980">
              <a:lnSpc>
                <a:spcPts val="5180"/>
              </a:lnSpc>
              <a:spcBef>
                <a:spcPts val="755"/>
              </a:spcBef>
            </a:pPr>
            <a:r>
              <a:rPr dirty="0" sz="4800" b="1">
                <a:solidFill>
                  <a:srgbClr val="D9252C"/>
                </a:solidFill>
                <a:latin typeface="Calibri"/>
                <a:cs typeface="Calibri"/>
              </a:rPr>
              <a:t>Please</a:t>
            </a:r>
            <a:r>
              <a:rPr dirty="0" sz="4800" spc="-85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800" b="1">
                <a:solidFill>
                  <a:srgbClr val="D9252C"/>
                </a:solidFill>
                <a:latin typeface="Calibri"/>
                <a:cs typeface="Calibri"/>
              </a:rPr>
              <a:t>reach</a:t>
            </a:r>
            <a:r>
              <a:rPr dirty="0" sz="4800" spc="-35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800" b="1">
                <a:solidFill>
                  <a:srgbClr val="D9252C"/>
                </a:solidFill>
                <a:latin typeface="Calibri"/>
                <a:cs typeface="Calibri"/>
              </a:rPr>
              <a:t>out</a:t>
            </a:r>
            <a:r>
              <a:rPr dirty="0" sz="4800" spc="-85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800" b="1">
                <a:solidFill>
                  <a:srgbClr val="D9252C"/>
                </a:solidFill>
                <a:latin typeface="Calibri"/>
                <a:cs typeface="Calibri"/>
              </a:rPr>
              <a:t>to</a:t>
            </a:r>
            <a:r>
              <a:rPr dirty="0" sz="4800" spc="-75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800" b="1">
                <a:solidFill>
                  <a:srgbClr val="D9252C"/>
                </a:solidFill>
                <a:latin typeface="Calibri"/>
                <a:cs typeface="Calibri"/>
              </a:rPr>
              <a:t>your</a:t>
            </a:r>
            <a:r>
              <a:rPr dirty="0" sz="4800" spc="-8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800" spc="-10" b="1">
                <a:solidFill>
                  <a:srgbClr val="D9252C"/>
                </a:solidFill>
                <a:latin typeface="Calibri"/>
                <a:cs typeface="Calibri"/>
              </a:rPr>
              <a:t>local Everyone</a:t>
            </a:r>
            <a:r>
              <a:rPr dirty="0" sz="4800" spc="-195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800" b="1">
                <a:solidFill>
                  <a:srgbClr val="D9252C"/>
                </a:solidFill>
                <a:latin typeface="Calibri"/>
                <a:cs typeface="Calibri"/>
              </a:rPr>
              <a:t>Active</a:t>
            </a:r>
            <a:r>
              <a:rPr dirty="0" sz="4800" spc="-180" b="1">
                <a:solidFill>
                  <a:srgbClr val="D9252C"/>
                </a:solidFill>
                <a:latin typeface="Calibri"/>
                <a:cs typeface="Calibri"/>
              </a:rPr>
              <a:t> </a:t>
            </a:r>
            <a:r>
              <a:rPr dirty="0" sz="4800" spc="-10" b="1">
                <a:solidFill>
                  <a:srgbClr val="D9252C"/>
                </a:solidFill>
                <a:latin typeface="Calibri"/>
                <a:cs typeface="Calibri"/>
              </a:rPr>
              <a:t>centre!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5099" rIns="0" bIns="0" rtlCol="0" vert="horz">
            <a:spAutoFit/>
          </a:bodyPr>
          <a:lstStyle/>
          <a:p>
            <a:pPr marL="1180465">
              <a:lnSpc>
                <a:spcPct val="100000"/>
              </a:lnSpc>
              <a:spcBef>
                <a:spcPts val="100"/>
              </a:spcBef>
            </a:pPr>
            <a:r>
              <a:rPr dirty="0" spc="-560"/>
              <a:t>FE</a:t>
            </a:r>
            <a:r>
              <a:rPr dirty="0" spc="-395"/>
              <a:t> </a:t>
            </a:r>
            <a:r>
              <a:rPr dirty="0" spc="-355"/>
              <a:t>&amp;</a:t>
            </a:r>
            <a:r>
              <a:rPr dirty="0" spc="-415"/>
              <a:t> </a:t>
            </a:r>
            <a:r>
              <a:rPr dirty="0" spc="-535"/>
              <a:t>HE</a:t>
            </a:r>
            <a:r>
              <a:rPr dirty="0" spc="-395"/>
              <a:t> </a:t>
            </a:r>
            <a:r>
              <a:rPr dirty="0" spc="-100"/>
              <a:t>offering</a:t>
            </a:r>
            <a:r>
              <a:rPr dirty="0" spc="-400"/>
              <a:t> </a:t>
            </a:r>
            <a:r>
              <a:rPr dirty="0" spc="-114"/>
              <a:t>sport</a:t>
            </a:r>
            <a:r>
              <a:rPr dirty="0" spc="-385"/>
              <a:t> </a:t>
            </a:r>
            <a:r>
              <a:rPr dirty="0" spc="-110"/>
              <a:t>related</a:t>
            </a:r>
            <a:r>
              <a:rPr dirty="0" spc="-430"/>
              <a:t> </a:t>
            </a:r>
            <a:r>
              <a:rPr dirty="0" spc="-75"/>
              <a:t>courses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4266" y="1944351"/>
            <a:ext cx="3314699" cy="13811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5191" y="4179361"/>
            <a:ext cx="1876424" cy="18764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80433" y="4207936"/>
            <a:ext cx="2466974" cy="18478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3034" y="1915776"/>
            <a:ext cx="3228974" cy="14096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78390" y="4686860"/>
            <a:ext cx="4276716" cy="106679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54528" y="1100962"/>
            <a:ext cx="6336665" cy="148590"/>
          </a:xfrm>
          <a:custGeom>
            <a:avLst/>
            <a:gdLst/>
            <a:ahLst/>
            <a:cxnLst/>
            <a:rect l="l" t="t" r="r" b="b"/>
            <a:pathLst>
              <a:path w="6336665" h="148590">
                <a:moveTo>
                  <a:pt x="3182762" y="7619"/>
                </a:moveTo>
                <a:lnTo>
                  <a:pt x="2550405" y="7619"/>
                </a:lnTo>
                <a:lnTo>
                  <a:pt x="2576855" y="5079"/>
                </a:lnTo>
                <a:lnTo>
                  <a:pt x="2593403" y="5079"/>
                </a:lnTo>
                <a:lnTo>
                  <a:pt x="2614815" y="2539"/>
                </a:lnTo>
                <a:lnTo>
                  <a:pt x="2655494" y="0"/>
                </a:lnTo>
                <a:lnTo>
                  <a:pt x="2909703" y="0"/>
                </a:lnTo>
                <a:lnTo>
                  <a:pt x="3079691" y="3809"/>
                </a:lnTo>
                <a:lnTo>
                  <a:pt x="3131359" y="6349"/>
                </a:lnTo>
                <a:lnTo>
                  <a:pt x="3182762" y="7619"/>
                </a:lnTo>
                <a:close/>
              </a:path>
              <a:path w="6336665" h="148590">
                <a:moveTo>
                  <a:pt x="3900351" y="7619"/>
                </a:moveTo>
                <a:lnTo>
                  <a:pt x="3271653" y="7619"/>
                </a:lnTo>
                <a:lnTo>
                  <a:pt x="3328595" y="6349"/>
                </a:lnTo>
                <a:lnTo>
                  <a:pt x="3395640" y="3809"/>
                </a:lnTo>
                <a:lnTo>
                  <a:pt x="3604681" y="1269"/>
                </a:lnTo>
                <a:lnTo>
                  <a:pt x="3659461" y="1269"/>
                </a:lnTo>
                <a:lnTo>
                  <a:pt x="3697862" y="2539"/>
                </a:lnTo>
                <a:lnTo>
                  <a:pt x="3791093" y="2539"/>
                </a:lnTo>
                <a:lnTo>
                  <a:pt x="3900351" y="7619"/>
                </a:lnTo>
                <a:close/>
              </a:path>
              <a:path w="6336665" h="148590">
                <a:moveTo>
                  <a:pt x="3791093" y="2539"/>
                </a:moveTo>
                <a:lnTo>
                  <a:pt x="3733348" y="2539"/>
                </a:lnTo>
                <a:lnTo>
                  <a:pt x="3733348" y="1269"/>
                </a:lnTo>
                <a:lnTo>
                  <a:pt x="3791093" y="2539"/>
                </a:lnTo>
                <a:close/>
              </a:path>
              <a:path w="6336665" h="148590">
                <a:moveTo>
                  <a:pt x="4326113" y="16509"/>
                </a:moveTo>
                <a:lnTo>
                  <a:pt x="2160211" y="16509"/>
                </a:lnTo>
                <a:lnTo>
                  <a:pt x="2175755" y="15239"/>
                </a:lnTo>
                <a:lnTo>
                  <a:pt x="2256626" y="10159"/>
                </a:lnTo>
                <a:lnTo>
                  <a:pt x="2446063" y="6349"/>
                </a:lnTo>
                <a:lnTo>
                  <a:pt x="2430882" y="2539"/>
                </a:lnTo>
                <a:lnTo>
                  <a:pt x="2478622" y="2539"/>
                </a:lnTo>
                <a:lnTo>
                  <a:pt x="2531365" y="7619"/>
                </a:lnTo>
                <a:lnTo>
                  <a:pt x="3900351" y="7619"/>
                </a:lnTo>
                <a:lnTo>
                  <a:pt x="3959343" y="8889"/>
                </a:lnTo>
                <a:lnTo>
                  <a:pt x="3951588" y="8889"/>
                </a:lnTo>
                <a:lnTo>
                  <a:pt x="4004353" y="10159"/>
                </a:lnTo>
                <a:lnTo>
                  <a:pt x="4112591" y="10159"/>
                </a:lnTo>
                <a:lnTo>
                  <a:pt x="4167079" y="12699"/>
                </a:lnTo>
                <a:lnTo>
                  <a:pt x="4326113" y="16509"/>
                </a:lnTo>
                <a:close/>
              </a:path>
              <a:path w="6336665" h="148590">
                <a:moveTo>
                  <a:pt x="3230132" y="7619"/>
                </a:moveTo>
                <a:lnTo>
                  <a:pt x="3189409" y="7619"/>
                </a:lnTo>
                <a:lnTo>
                  <a:pt x="3202703" y="6349"/>
                </a:lnTo>
                <a:lnTo>
                  <a:pt x="3209350" y="6349"/>
                </a:lnTo>
                <a:lnTo>
                  <a:pt x="3230132" y="7619"/>
                </a:lnTo>
                <a:close/>
              </a:path>
              <a:path w="6336665" h="148590">
                <a:moveTo>
                  <a:pt x="4452576" y="22859"/>
                </a:moveTo>
                <a:lnTo>
                  <a:pt x="1852272" y="22859"/>
                </a:lnTo>
                <a:lnTo>
                  <a:pt x="1994038" y="12699"/>
                </a:lnTo>
                <a:lnTo>
                  <a:pt x="2058638" y="12699"/>
                </a:lnTo>
                <a:lnTo>
                  <a:pt x="2077436" y="13969"/>
                </a:lnTo>
                <a:lnTo>
                  <a:pt x="2132775" y="13969"/>
                </a:lnTo>
                <a:lnTo>
                  <a:pt x="2137431" y="15239"/>
                </a:lnTo>
                <a:lnTo>
                  <a:pt x="2147783" y="16509"/>
                </a:lnTo>
                <a:lnTo>
                  <a:pt x="4326113" y="16509"/>
                </a:lnTo>
                <a:lnTo>
                  <a:pt x="4423519" y="17779"/>
                </a:lnTo>
                <a:lnTo>
                  <a:pt x="4452576" y="22859"/>
                </a:lnTo>
                <a:close/>
              </a:path>
              <a:path w="6336665" h="148590">
                <a:moveTo>
                  <a:pt x="2132775" y="13969"/>
                </a:moveTo>
                <a:lnTo>
                  <a:pt x="2095819" y="13969"/>
                </a:lnTo>
                <a:lnTo>
                  <a:pt x="2128119" y="12699"/>
                </a:lnTo>
                <a:lnTo>
                  <a:pt x="2132775" y="13969"/>
                </a:lnTo>
                <a:close/>
              </a:path>
              <a:path w="6336665" h="148590">
                <a:moveTo>
                  <a:pt x="5278755" y="54609"/>
                </a:moveTo>
                <a:lnTo>
                  <a:pt x="807599" y="54609"/>
                </a:lnTo>
                <a:lnTo>
                  <a:pt x="914237" y="50799"/>
                </a:lnTo>
                <a:lnTo>
                  <a:pt x="1127759" y="45719"/>
                </a:lnTo>
                <a:lnTo>
                  <a:pt x="1120091" y="43179"/>
                </a:lnTo>
                <a:lnTo>
                  <a:pt x="1091460" y="43179"/>
                </a:lnTo>
                <a:lnTo>
                  <a:pt x="1085662" y="41909"/>
                </a:lnTo>
                <a:lnTo>
                  <a:pt x="1574086" y="20319"/>
                </a:lnTo>
                <a:lnTo>
                  <a:pt x="1672805" y="17779"/>
                </a:lnTo>
                <a:lnTo>
                  <a:pt x="1721723" y="17779"/>
                </a:lnTo>
                <a:lnTo>
                  <a:pt x="1766693" y="20319"/>
                </a:lnTo>
                <a:lnTo>
                  <a:pt x="1812079" y="21589"/>
                </a:lnTo>
                <a:lnTo>
                  <a:pt x="1862242" y="21589"/>
                </a:lnTo>
                <a:lnTo>
                  <a:pt x="1852272" y="22859"/>
                </a:lnTo>
                <a:lnTo>
                  <a:pt x="4452576" y="22859"/>
                </a:lnTo>
                <a:lnTo>
                  <a:pt x="4467001" y="24129"/>
                </a:lnTo>
                <a:lnTo>
                  <a:pt x="4515468" y="26669"/>
                </a:lnTo>
                <a:lnTo>
                  <a:pt x="4561810" y="27939"/>
                </a:lnTo>
                <a:lnTo>
                  <a:pt x="4610226" y="27939"/>
                </a:lnTo>
                <a:lnTo>
                  <a:pt x="4764727" y="31749"/>
                </a:lnTo>
                <a:lnTo>
                  <a:pt x="4925130" y="38099"/>
                </a:lnTo>
                <a:lnTo>
                  <a:pt x="5062453" y="41909"/>
                </a:lnTo>
                <a:lnTo>
                  <a:pt x="5123937" y="45719"/>
                </a:lnTo>
                <a:lnTo>
                  <a:pt x="5154679" y="46989"/>
                </a:lnTo>
                <a:lnTo>
                  <a:pt x="5247995" y="53339"/>
                </a:lnTo>
                <a:lnTo>
                  <a:pt x="5278755" y="54609"/>
                </a:lnTo>
                <a:close/>
              </a:path>
              <a:path w="6336665" h="148590">
                <a:moveTo>
                  <a:pt x="764602" y="54609"/>
                </a:moveTo>
                <a:lnTo>
                  <a:pt x="737530" y="54609"/>
                </a:lnTo>
                <a:lnTo>
                  <a:pt x="755532" y="53339"/>
                </a:lnTo>
                <a:lnTo>
                  <a:pt x="764602" y="54609"/>
                </a:lnTo>
                <a:close/>
              </a:path>
              <a:path w="6336665" h="148590">
                <a:moveTo>
                  <a:pt x="2266960" y="85089"/>
                </a:moveTo>
                <a:lnTo>
                  <a:pt x="374442" y="85089"/>
                </a:lnTo>
                <a:lnTo>
                  <a:pt x="403419" y="80009"/>
                </a:lnTo>
                <a:lnTo>
                  <a:pt x="504992" y="63499"/>
                </a:lnTo>
                <a:lnTo>
                  <a:pt x="533968" y="59689"/>
                </a:lnTo>
                <a:lnTo>
                  <a:pt x="600714" y="59689"/>
                </a:lnTo>
                <a:lnTo>
                  <a:pt x="609023" y="58419"/>
                </a:lnTo>
                <a:lnTo>
                  <a:pt x="615254" y="57149"/>
                </a:lnTo>
                <a:lnTo>
                  <a:pt x="618162" y="55879"/>
                </a:lnTo>
                <a:lnTo>
                  <a:pt x="641357" y="54609"/>
                </a:lnTo>
                <a:lnTo>
                  <a:pt x="661644" y="55879"/>
                </a:lnTo>
                <a:lnTo>
                  <a:pt x="709003" y="55879"/>
                </a:lnTo>
                <a:lnTo>
                  <a:pt x="710111" y="57149"/>
                </a:lnTo>
                <a:lnTo>
                  <a:pt x="5328340" y="57149"/>
                </a:lnTo>
                <a:lnTo>
                  <a:pt x="5377395" y="60959"/>
                </a:lnTo>
                <a:lnTo>
                  <a:pt x="5473908" y="64769"/>
                </a:lnTo>
                <a:lnTo>
                  <a:pt x="5521367" y="66039"/>
                </a:lnTo>
                <a:lnTo>
                  <a:pt x="5621775" y="73659"/>
                </a:lnTo>
                <a:lnTo>
                  <a:pt x="5659311" y="77469"/>
                </a:lnTo>
                <a:lnTo>
                  <a:pt x="3929259" y="77469"/>
                </a:lnTo>
                <a:lnTo>
                  <a:pt x="3906167" y="78739"/>
                </a:lnTo>
                <a:lnTo>
                  <a:pt x="2465034" y="78739"/>
                </a:lnTo>
                <a:lnTo>
                  <a:pt x="2315851" y="82549"/>
                </a:lnTo>
                <a:lnTo>
                  <a:pt x="2266960" y="85089"/>
                </a:lnTo>
                <a:close/>
              </a:path>
              <a:path w="6336665" h="148590">
                <a:moveTo>
                  <a:pt x="709003" y="55879"/>
                </a:moveTo>
                <a:lnTo>
                  <a:pt x="682346" y="55879"/>
                </a:lnTo>
                <a:lnTo>
                  <a:pt x="706788" y="54609"/>
                </a:lnTo>
                <a:lnTo>
                  <a:pt x="709003" y="55879"/>
                </a:lnTo>
                <a:close/>
              </a:path>
              <a:path w="6336665" h="148590">
                <a:moveTo>
                  <a:pt x="5328340" y="57149"/>
                </a:moveTo>
                <a:lnTo>
                  <a:pt x="710111" y="57149"/>
                </a:lnTo>
                <a:lnTo>
                  <a:pt x="723128" y="55879"/>
                </a:lnTo>
                <a:lnTo>
                  <a:pt x="729498" y="54609"/>
                </a:lnTo>
                <a:lnTo>
                  <a:pt x="5295283" y="54609"/>
                </a:lnTo>
                <a:lnTo>
                  <a:pt x="5328340" y="57149"/>
                </a:lnTo>
                <a:close/>
              </a:path>
              <a:path w="6336665" h="148590">
                <a:moveTo>
                  <a:pt x="560106" y="59689"/>
                </a:moveTo>
                <a:lnTo>
                  <a:pt x="547262" y="59689"/>
                </a:lnTo>
                <a:lnTo>
                  <a:pt x="555017" y="58419"/>
                </a:lnTo>
                <a:lnTo>
                  <a:pt x="560106" y="59689"/>
                </a:lnTo>
                <a:close/>
              </a:path>
              <a:path w="6336665" h="148590">
                <a:moveTo>
                  <a:pt x="591575" y="59689"/>
                </a:moveTo>
                <a:lnTo>
                  <a:pt x="572465" y="59689"/>
                </a:lnTo>
                <a:lnTo>
                  <a:pt x="585239" y="58419"/>
                </a:lnTo>
                <a:lnTo>
                  <a:pt x="591575" y="59689"/>
                </a:lnTo>
                <a:close/>
              </a:path>
              <a:path w="6336665" h="148590">
                <a:moveTo>
                  <a:pt x="4096712" y="83819"/>
                </a:moveTo>
                <a:lnTo>
                  <a:pt x="4055031" y="81279"/>
                </a:lnTo>
                <a:lnTo>
                  <a:pt x="4042966" y="78739"/>
                </a:lnTo>
                <a:lnTo>
                  <a:pt x="4042429" y="77469"/>
                </a:lnTo>
                <a:lnTo>
                  <a:pt x="5659311" y="77469"/>
                </a:lnTo>
                <a:lnTo>
                  <a:pt x="5696809" y="80009"/>
                </a:lnTo>
                <a:lnTo>
                  <a:pt x="4085634" y="80009"/>
                </a:lnTo>
                <a:lnTo>
                  <a:pt x="4096712" y="83819"/>
                </a:lnTo>
                <a:close/>
              </a:path>
              <a:path w="6336665" h="148590">
                <a:moveTo>
                  <a:pt x="3868502" y="82549"/>
                </a:moveTo>
                <a:lnTo>
                  <a:pt x="3825297" y="80009"/>
                </a:lnTo>
                <a:lnTo>
                  <a:pt x="2773083" y="80009"/>
                </a:lnTo>
                <a:lnTo>
                  <a:pt x="2720964" y="78739"/>
                </a:lnTo>
                <a:lnTo>
                  <a:pt x="3906167" y="78739"/>
                </a:lnTo>
                <a:lnTo>
                  <a:pt x="3885569" y="80009"/>
                </a:lnTo>
                <a:lnTo>
                  <a:pt x="3868502" y="82549"/>
                </a:lnTo>
                <a:close/>
              </a:path>
              <a:path w="6336665" h="148590">
                <a:moveTo>
                  <a:pt x="3661582" y="97789"/>
                </a:moveTo>
                <a:lnTo>
                  <a:pt x="3649707" y="97789"/>
                </a:lnTo>
                <a:lnTo>
                  <a:pt x="3632259" y="96519"/>
                </a:lnTo>
                <a:lnTo>
                  <a:pt x="3531961" y="92709"/>
                </a:lnTo>
                <a:lnTo>
                  <a:pt x="3367668" y="88899"/>
                </a:lnTo>
                <a:lnTo>
                  <a:pt x="3306805" y="86359"/>
                </a:lnTo>
                <a:lnTo>
                  <a:pt x="3122203" y="83819"/>
                </a:lnTo>
                <a:lnTo>
                  <a:pt x="3063967" y="83819"/>
                </a:lnTo>
                <a:lnTo>
                  <a:pt x="3009296" y="82549"/>
                </a:lnTo>
                <a:lnTo>
                  <a:pt x="2915225" y="82549"/>
                </a:lnTo>
                <a:lnTo>
                  <a:pt x="2825472" y="80009"/>
                </a:lnTo>
                <a:lnTo>
                  <a:pt x="3825297" y="80009"/>
                </a:lnTo>
                <a:lnTo>
                  <a:pt x="3846380" y="82549"/>
                </a:lnTo>
                <a:lnTo>
                  <a:pt x="3859362" y="85089"/>
                </a:lnTo>
                <a:lnTo>
                  <a:pt x="3878472" y="87629"/>
                </a:lnTo>
                <a:lnTo>
                  <a:pt x="3607056" y="93979"/>
                </a:lnTo>
                <a:lnTo>
                  <a:pt x="3630078" y="95249"/>
                </a:lnTo>
                <a:lnTo>
                  <a:pt x="3661582" y="97789"/>
                </a:lnTo>
                <a:close/>
              </a:path>
              <a:path w="6336665" h="148590">
                <a:moveTo>
                  <a:pt x="4757232" y="105409"/>
                </a:moveTo>
                <a:lnTo>
                  <a:pt x="4648908" y="102869"/>
                </a:lnTo>
                <a:lnTo>
                  <a:pt x="4594123" y="102869"/>
                </a:lnTo>
                <a:lnTo>
                  <a:pt x="4607295" y="101599"/>
                </a:lnTo>
                <a:lnTo>
                  <a:pt x="4591492" y="100329"/>
                </a:lnTo>
                <a:lnTo>
                  <a:pt x="4568418" y="97789"/>
                </a:lnTo>
                <a:lnTo>
                  <a:pt x="4559780" y="95249"/>
                </a:lnTo>
                <a:lnTo>
                  <a:pt x="4462292" y="93979"/>
                </a:lnTo>
                <a:lnTo>
                  <a:pt x="4457134" y="92709"/>
                </a:lnTo>
                <a:lnTo>
                  <a:pt x="4450106" y="92709"/>
                </a:lnTo>
                <a:lnTo>
                  <a:pt x="4441417" y="91439"/>
                </a:lnTo>
                <a:lnTo>
                  <a:pt x="4431273" y="90169"/>
                </a:lnTo>
                <a:lnTo>
                  <a:pt x="4386315" y="88899"/>
                </a:lnTo>
                <a:lnTo>
                  <a:pt x="4338430" y="86359"/>
                </a:lnTo>
                <a:lnTo>
                  <a:pt x="4288491" y="86359"/>
                </a:lnTo>
                <a:lnTo>
                  <a:pt x="4135069" y="82549"/>
                </a:lnTo>
                <a:lnTo>
                  <a:pt x="4085634" y="80009"/>
                </a:lnTo>
                <a:lnTo>
                  <a:pt x="5696809" y="80009"/>
                </a:lnTo>
                <a:lnTo>
                  <a:pt x="5960961" y="104139"/>
                </a:lnTo>
                <a:lnTo>
                  <a:pt x="4810147" y="104139"/>
                </a:lnTo>
                <a:lnTo>
                  <a:pt x="4757232" y="105409"/>
                </a:lnTo>
                <a:close/>
              </a:path>
              <a:path w="6336665" h="148590">
                <a:moveTo>
                  <a:pt x="1078045" y="104139"/>
                </a:moveTo>
                <a:lnTo>
                  <a:pt x="205552" y="104139"/>
                </a:lnTo>
                <a:lnTo>
                  <a:pt x="213116" y="101599"/>
                </a:lnTo>
                <a:lnTo>
                  <a:pt x="218811" y="100329"/>
                </a:lnTo>
                <a:lnTo>
                  <a:pt x="223779" y="99059"/>
                </a:lnTo>
                <a:lnTo>
                  <a:pt x="338023" y="99059"/>
                </a:lnTo>
                <a:lnTo>
                  <a:pt x="372088" y="96519"/>
                </a:lnTo>
                <a:lnTo>
                  <a:pt x="386628" y="95249"/>
                </a:lnTo>
                <a:lnTo>
                  <a:pt x="323067" y="92709"/>
                </a:lnTo>
                <a:lnTo>
                  <a:pt x="327914" y="92709"/>
                </a:lnTo>
                <a:lnTo>
                  <a:pt x="352286" y="90169"/>
                </a:lnTo>
                <a:lnTo>
                  <a:pt x="346920" y="90169"/>
                </a:lnTo>
                <a:lnTo>
                  <a:pt x="348408" y="87629"/>
                </a:lnTo>
                <a:lnTo>
                  <a:pt x="355713" y="86359"/>
                </a:lnTo>
                <a:lnTo>
                  <a:pt x="367795" y="85089"/>
                </a:lnTo>
                <a:lnTo>
                  <a:pt x="2218516" y="85089"/>
                </a:lnTo>
                <a:lnTo>
                  <a:pt x="2170538" y="88899"/>
                </a:lnTo>
                <a:lnTo>
                  <a:pt x="2123044" y="91439"/>
                </a:lnTo>
                <a:lnTo>
                  <a:pt x="1753676" y="91439"/>
                </a:lnTo>
                <a:lnTo>
                  <a:pt x="1748420" y="92709"/>
                </a:lnTo>
                <a:lnTo>
                  <a:pt x="1711627" y="100329"/>
                </a:lnTo>
                <a:lnTo>
                  <a:pt x="1065721" y="100329"/>
                </a:lnTo>
                <a:lnTo>
                  <a:pt x="1074947" y="102869"/>
                </a:lnTo>
                <a:lnTo>
                  <a:pt x="1078045" y="104139"/>
                </a:lnTo>
                <a:close/>
              </a:path>
              <a:path w="6336665" h="148590">
                <a:moveTo>
                  <a:pt x="301326" y="92709"/>
                </a:moveTo>
                <a:lnTo>
                  <a:pt x="271294" y="92709"/>
                </a:lnTo>
                <a:lnTo>
                  <a:pt x="293208" y="91439"/>
                </a:lnTo>
                <a:lnTo>
                  <a:pt x="303542" y="88899"/>
                </a:lnTo>
                <a:lnTo>
                  <a:pt x="296895" y="91439"/>
                </a:lnTo>
                <a:lnTo>
                  <a:pt x="301326" y="92709"/>
                </a:lnTo>
                <a:close/>
              </a:path>
              <a:path w="6336665" h="148590">
                <a:moveTo>
                  <a:pt x="327914" y="92709"/>
                </a:moveTo>
                <a:lnTo>
                  <a:pt x="305757" y="92709"/>
                </a:lnTo>
                <a:lnTo>
                  <a:pt x="330129" y="91439"/>
                </a:lnTo>
                <a:lnTo>
                  <a:pt x="327914" y="92709"/>
                </a:lnTo>
                <a:close/>
              </a:path>
              <a:path w="6336665" h="148590">
                <a:moveTo>
                  <a:pt x="1928469" y="106679"/>
                </a:moveTo>
                <a:lnTo>
                  <a:pt x="1861688" y="105409"/>
                </a:lnTo>
                <a:lnTo>
                  <a:pt x="1792415" y="100329"/>
                </a:lnTo>
                <a:lnTo>
                  <a:pt x="1753676" y="91439"/>
                </a:lnTo>
                <a:lnTo>
                  <a:pt x="2123044" y="91439"/>
                </a:lnTo>
                <a:lnTo>
                  <a:pt x="2036031" y="96519"/>
                </a:lnTo>
                <a:lnTo>
                  <a:pt x="2015762" y="99059"/>
                </a:lnTo>
                <a:lnTo>
                  <a:pt x="1995181" y="100329"/>
                </a:lnTo>
                <a:lnTo>
                  <a:pt x="1988811" y="100329"/>
                </a:lnTo>
                <a:lnTo>
                  <a:pt x="1959730" y="104139"/>
                </a:lnTo>
                <a:lnTo>
                  <a:pt x="1928469" y="106679"/>
                </a:lnTo>
                <a:close/>
              </a:path>
              <a:path w="6336665" h="148590">
                <a:moveTo>
                  <a:pt x="2003351" y="100329"/>
                </a:moveTo>
                <a:lnTo>
                  <a:pt x="1995181" y="100329"/>
                </a:lnTo>
                <a:lnTo>
                  <a:pt x="2015762" y="99059"/>
                </a:lnTo>
                <a:lnTo>
                  <a:pt x="2036031" y="96519"/>
                </a:lnTo>
                <a:lnTo>
                  <a:pt x="2076051" y="93979"/>
                </a:lnTo>
                <a:lnTo>
                  <a:pt x="2003351" y="100329"/>
                </a:lnTo>
                <a:close/>
              </a:path>
              <a:path w="6336665" h="148590">
                <a:moveTo>
                  <a:pt x="876271" y="115569"/>
                </a:moveTo>
                <a:lnTo>
                  <a:pt x="759963" y="115569"/>
                </a:lnTo>
                <a:lnTo>
                  <a:pt x="775472" y="114299"/>
                </a:lnTo>
                <a:lnTo>
                  <a:pt x="787658" y="110489"/>
                </a:lnTo>
                <a:lnTo>
                  <a:pt x="797352" y="107949"/>
                </a:lnTo>
                <a:lnTo>
                  <a:pt x="805384" y="105409"/>
                </a:lnTo>
                <a:lnTo>
                  <a:pt x="99703" y="105409"/>
                </a:lnTo>
                <a:lnTo>
                  <a:pt x="133492" y="102869"/>
                </a:lnTo>
                <a:lnTo>
                  <a:pt x="148309" y="100329"/>
                </a:lnTo>
                <a:lnTo>
                  <a:pt x="170275" y="100329"/>
                </a:lnTo>
                <a:lnTo>
                  <a:pt x="187082" y="99059"/>
                </a:lnTo>
                <a:lnTo>
                  <a:pt x="202021" y="99059"/>
                </a:lnTo>
                <a:lnTo>
                  <a:pt x="209377" y="100329"/>
                </a:lnTo>
                <a:lnTo>
                  <a:pt x="161741" y="104139"/>
                </a:lnTo>
                <a:lnTo>
                  <a:pt x="1078045" y="104139"/>
                </a:lnTo>
                <a:lnTo>
                  <a:pt x="1075535" y="105409"/>
                </a:lnTo>
                <a:lnTo>
                  <a:pt x="1067937" y="107949"/>
                </a:lnTo>
                <a:lnTo>
                  <a:pt x="948154" y="107949"/>
                </a:lnTo>
                <a:lnTo>
                  <a:pt x="946353" y="109219"/>
                </a:lnTo>
                <a:lnTo>
                  <a:pt x="944969" y="109219"/>
                </a:lnTo>
                <a:lnTo>
                  <a:pt x="939430" y="110489"/>
                </a:lnTo>
                <a:lnTo>
                  <a:pt x="904897" y="111759"/>
                </a:lnTo>
                <a:lnTo>
                  <a:pt x="876271" y="115569"/>
                </a:lnTo>
                <a:close/>
              </a:path>
              <a:path w="6336665" h="148590">
                <a:moveTo>
                  <a:pt x="1147007" y="113029"/>
                </a:moveTo>
                <a:lnTo>
                  <a:pt x="1135635" y="113029"/>
                </a:lnTo>
                <a:lnTo>
                  <a:pt x="1126651" y="111759"/>
                </a:lnTo>
                <a:lnTo>
                  <a:pt x="1131653" y="107949"/>
                </a:lnTo>
                <a:lnTo>
                  <a:pt x="1113496" y="106679"/>
                </a:lnTo>
                <a:lnTo>
                  <a:pt x="1094715" y="104139"/>
                </a:lnTo>
                <a:lnTo>
                  <a:pt x="1097848" y="100329"/>
                </a:lnTo>
                <a:lnTo>
                  <a:pt x="1711627" y="100329"/>
                </a:lnTo>
                <a:lnTo>
                  <a:pt x="1681334" y="104139"/>
                </a:lnTo>
                <a:lnTo>
                  <a:pt x="1200875" y="104139"/>
                </a:lnTo>
                <a:lnTo>
                  <a:pt x="1187044" y="105409"/>
                </a:lnTo>
                <a:lnTo>
                  <a:pt x="1179134" y="107949"/>
                </a:lnTo>
                <a:lnTo>
                  <a:pt x="1173179" y="110489"/>
                </a:lnTo>
                <a:lnTo>
                  <a:pt x="1147007" y="113029"/>
                </a:lnTo>
                <a:close/>
              </a:path>
              <a:path w="6336665" h="148590">
                <a:moveTo>
                  <a:pt x="54901" y="109219"/>
                </a:moveTo>
                <a:lnTo>
                  <a:pt x="60285" y="107949"/>
                </a:lnTo>
                <a:lnTo>
                  <a:pt x="55390" y="106679"/>
                </a:lnTo>
                <a:lnTo>
                  <a:pt x="53781" y="105409"/>
                </a:lnTo>
                <a:lnTo>
                  <a:pt x="56637" y="104139"/>
                </a:lnTo>
                <a:lnTo>
                  <a:pt x="63024" y="102869"/>
                </a:lnTo>
                <a:lnTo>
                  <a:pt x="86098" y="102869"/>
                </a:lnTo>
                <a:lnTo>
                  <a:pt x="79381" y="104365"/>
                </a:lnTo>
                <a:lnTo>
                  <a:pt x="60919" y="107949"/>
                </a:lnTo>
                <a:lnTo>
                  <a:pt x="54901" y="109219"/>
                </a:lnTo>
                <a:close/>
              </a:path>
              <a:path w="6336665" h="148590">
                <a:moveTo>
                  <a:pt x="480354" y="125729"/>
                </a:moveTo>
                <a:lnTo>
                  <a:pt x="37665" y="125729"/>
                </a:lnTo>
                <a:lnTo>
                  <a:pt x="40019" y="124459"/>
                </a:lnTo>
                <a:lnTo>
                  <a:pt x="38488" y="123135"/>
                </a:lnTo>
                <a:lnTo>
                  <a:pt x="38740" y="123135"/>
                </a:lnTo>
                <a:lnTo>
                  <a:pt x="65222" y="115569"/>
                </a:lnTo>
                <a:lnTo>
                  <a:pt x="74471" y="114299"/>
                </a:lnTo>
                <a:lnTo>
                  <a:pt x="85183" y="111759"/>
                </a:lnTo>
                <a:lnTo>
                  <a:pt x="94805" y="110489"/>
                </a:lnTo>
                <a:lnTo>
                  <a:pt x="105242" y="107949"/>
                </a:lnTo>
                <a:lnTo>
                  <a:pt x="63284" y="107949"/>
                </a:lnTo>
                <a:lnTo>
                  <a:pt x="79381" y="104365"/>
                </a:lnTo>
                <a:lnTo>
                  <a:pt x="87084" y="102869"/>
                </a:lnTo>
                <a:lnTo>
                  <a:pt x="100673" y="102869"/>
                </a:lnTo>
                <a:lnTo>
                  <a:pt x="99703" y="105409"/>
                </a:lnTo>
                <a:lnTo>
                  <a:pt x="805384" y="105409"/>
                </a:lnTo>
                <a:lnTo>
                  <a:pt x="760491" y="109219"/>
                </a:lnTo>
                <a:lnTo>
                  <a:pt x="656936" y="109219"/>
                </a:lnTo>
                <a:lnTo>
                  <a:pt x="656070" y="110489"/>
                </a:lnTo>
                <a:lnTo>
                  <a:pt x="650012" y="113029"/>
                </a:lnTo>
                <a:lnTo>
                  <a:pt x="641046" y="113029"/>
                </a:lnTo>
                <a:lnTo>
                  <a:pt x="631456" y="114299"/>
                </a:lnTo>
                <a:lnTo>
                  <a:pt x="595452" y="115569"/>
                </a:lnTo>
                <a:lnTo>
                  <a:pt x="572649" y="118109"/>
                </a:lnTo>
                <a:lnTo>
                  <a:pt x="559032" y="118109"/>
                </a:lnTo>
                <a:lnTo>
                  <a:pt x="551122" y="119379"/>
                </a:lnTo>
                <a:lnTo>
                  <a:pt x="526213" y="119379"/>
                </a:lnTo>
                <a:lnTo>
                  <a:pt x="508834" y="121919"/>
                </a:lnTo>
                <a:lnTo>
                  <a:pt x="480354" y="125729"/>
                </a:lnTo>
                <a:close/>
              </a:path>
              <a:path w="6336665" h="148590">
                <a:moveTo>
                  <a:pt x="194976" y="104139"/>
                </a:moveTo>
                <a:lnTo>
                  <a:pt x="180435" y="104139"/>
                </a:lnTo>
                <a:lnTo>
                  <a:pt x="188069" y="102869"/>
                </a:lnTo>
                <a:lnTo>
                  <a:pt x="194976" y="104139"/>
                </a:lnTo>
                <a:close/>
              </a:path>
              <a:path w="6336665" h="148590">
                <a:moveTo>
                  <a:pt x="1249619" y="110489"/>
                </a:moveTo>
                <a:lnTo>
                  <a:pt x="1248511" y="109219"/>
                </a:lnTo>
                <a:lnTo>
                  <a:pt x="1257373" y="107949"/>
                </a:lnTo>
                <a:lnTo>
                  <a:pt x="1251834" y="106679"/>
                </a:lnTo>
                <a:lnTo>
                  <a:pt x="1237173" y="106679"/>
                </a:lnTo>
                <a:lnTo>
                  <a:pt x="1228432" y="105409"/>
                </a:lnTo>
                <a:lnTo>
                  <a:pt x="1218652" y="105409"/>
                </a:lnTo>
                <a:lnTo>
                  <a:pt x="1200875" y="104139"/>
                </a:lnTo>
                <a:lnTo>
                  <a:pt x="1395851" y="104139"/>
                </a:lnTo>
                <a:lnTo>
                  <a:pt x="1387386" y="107949"/>
                </a:lnTo>
                <a:lnTo>
                  <a:pt x="1368017" y="109219"/>
                </a:lnTo>
                <a:lnTo>
                  <a:pt x="1272571" y="109219"/>
                </a:lnTo>
                <a:lnTo>
                  <a:pt x="1249619" y="110489"/>
                </a:lnTo>
                <a:close/>
              </a:path>
              <a:path w="6336665" h="148590">
                <a:moveTo>
                  <a:pt x="1405954" y="120649"/>
                </a:moveTo>
                <a:lnTo>
                  <a:pt x="1350866" y="120649"/>
                </a:lnTo>
                <a:lnTo>
                  <a:pt x="1188689" y="116839"/>
                </a:lnTo>
                <a:lnTo>
                  <a:pt x="1294827" y="115569"/>
                </a:lnTo>
                <a:lnTo>
                  <a:pt x="1451242" y="107949"/>
                </a:lnTo>
                <a:lnTo>
                  <a:pt x="1426073" y="107949"/>
                </a:lnTo>
                <a:lnTo>
                  <a:pt x="1423546" y="105409"/>
                </a:lnTo>
                <a:lnTo>
                  <a:pt x="1414372" y="104139"/>
                </a:lnTo>
                <a:lnTo>
                  <a:pt x="1681334" y="104139"/>
                </a:lnTo>
                <a:lnTo>
                  <a:pt x="1666188" y="106679"/>
                </a:lnTo>
                <a:lnTo>
                  <a:pt x="1646859" y="107949"/>
                </a:lnTo>
                <a:lnTo>
                  <a:pt x="1451242" y="107949"/>
                </a:lnTo>
                <a:lnTo>
                  <a:pt x="1424654" y="109219"/>
                </a:lnTo>
                <a:lnTo>
                  <a:pt x="1637195" y="109219"/>
                </a:lnTo>
                <a:lnTo>
                  <a:pt x="1617866" y="111759"/>
                </a:lnTo>
                <a:lnTo>
                  <a:pt x="1514617" y="118109"/>
                </a:lnTo>
                <a:lnTo>
                  <a:pt x="1405954" y="120649"/>
                </a:lnTo>
                <a:close/>
              </a:path>
              <a:path w="6336665" h="148590">
                <a:moveTo>
                  <a:pt x="6218185" y="130809"/>
                </a:moveTo>
                <a:lnTo>
                  <a:pt x="5432945" y="130809"/>
                </a:lnTo>
                <a:lnTo>
                  <a:pt x="5336158" y="125729"/>
                </a:lnTo>
                <a:lnTo>
                  <a:pt x="5287790" y="124459"/>
                </a:lnTo>
                <a:lnTo>
                  <a:pt x="5094459" y="115569"/>
                </a:lnTo>
                <a:lnTo>
                  <a:pt x="5046413" y="115569"/>
                </a:lnTo>
                <a:lnTo>
                  <a:pt x="4810147" y="104139"/>
                </a:lnTo>
                <a:lnTo>
                  <a:pt x="5960961" y="104139"/>
                </a:lnTo>
                <a:lnTo>
                  <a:pt x="5970896" y="105409"/>
                </a:lnTo>
                <a:lnTo>
                  <a:pt x="6020470" y="109219"/>
                </a:lnTo>
                <a:lnTo>
                  <a:pt x="6119405" y="120649"/>
                </a:lnTo>
                <a:lnTo>
                  <a:pt x="6168804" y="124459"/>
                </a:lnTo>
                <a:lnTo>
                  <a:pt x="6218185" y="130809"/>
                </a:lnTo>
                <a:close/>
              </a:path>
              <a:path w="6336665" h="148590">
                <a:moveTo>
                  <a:pt x="63284" y="107949"/>
                </a:moveTo>
                <a:lnTo>
                  <a:pt x="60919" y="107949"/>
                </a:lnTo>
                <a:lnTo>
                  <a:pt x="79381" y="104365"/>
                </a:lnTo>
                <a:lnTo>
                  <a:pt x="63284" y="107949"/>
                </a:lnTo>
                <a:close/>
              </a:path>
              <a:path w="6336665" h="148590">
                <a:moveTo>
                  <a:pt x="91254" y="110489"/>
                </a:moveTo>
                <a:lnTo>
                  <a:pt x="92156" y="107949"/>
                </a:lnTo>
                <a:lnTo>
                  <a:pt x="95272" y="107949"/>
                </a:lnTo>
                <a:lnTo>
                  <a:pt x="92970" y="109219"/>
                </a:lnTo>
                <a:lnTo>
                  <a:pt x="91254" y="110489"/>
                </a:lnTo>
                <a:close/>
              </a:path>
              <a:path w="6336665" h="148590">
                <a:moveTo>
                  <a:pt x="666906" y="115569"/>
                </a:moveTo>
                <a:lnTo>
                  <a:pt x="665798" y="115569"/>
                </a:lnTo>
                <a:lnTo>
                  <a:pt x="660986" y="114299"/>
                </a:lnTo>
                <a:lnTo>
                  <a:pt x="663860" y="111759"/>
                </a:lnTo>
                <a:lnTo>
                  <a:pt x="665487" y="110489"/>
                </a:lnTo>
                <a:lnTo>
                  <a:pt x="656936" y="109219"/>
                </a:lnTo>
                <a:lnTo>
                  <a:pt x="760491" y="109219"/>
                </a:lnTo>
                <a:lnTo>
                  <a:pt x="713002" y="113029"/>
                </a:lnTo>
                <a:lnTo>
                  <a:pt x="703545" y="114299"/>
                </a:lnTo>
                <a:lnTo>
                  <a:pt x="664691" y="114299"/>
                </a:lnTo>
                <a:lnTo>
                  <a:pt x="666906" y="115569"/>
                </a:lnTo>
                <a:close/>
              </a:path>
              <a:path w="6336665" h="148590">
                <a:moveTo>
                  <a:pt x="1322735" y="113029"/>
                </a:moveTo>
                <a:lnTo>
                  <a:pt x="1301028" y="113029"/>
                </a:lnTo>
                <a:lnTo>
                  <a:pt x="1287008" y="110489"/>
                </a:lnTo>
                <a:lnTo>
                  <a:pt x="1272571" y="109219"/>
                </a:lnTo>
                <a:lnTo>
                  <a:pt x="1368017" y="109219"/>
                </a:lnTo>
                <a:lnTo>
                  <a:pt x="1344285" y="111759"/>
                </a:lnTo>
                <a:lnTo>
                  <a:pt x="1322735" y="113029"/>
                </a:lnTo>
                <a:close/>
              </a:path>
              <a:path w="6336665" h="148590">
                <a:moveTo>
                  <a:pt x="43872" y="111759"/>
                </a:moveTo>
                <a:lnTo>
                  <a:pt x="48882" y="110489"/>
                </a:lnTo>
                <a:lnTo>
                  <a:pt x="53946" y="109421"/>
                </a:lnTo>
                <a:lnTo>
                  <a:pt x="43872" y="111759"/>
                </a:lnTo>
                <a:close/>
              </a:path>
              <a:path w="6336665" h="148590">
                <a:moveTo>
                  <a:pt x="45420" y="115569"/>
                </a:moveTo>
                <a:lnTo>
                  <a:pt x="45420" y="113029"/>
                </a:lnTo>
                <a:lnTo>
                  <a:pt x="71454" y="110489"/>
                </a:lnTo>
                <a:lnTo>
                  <a:pt x="88345" y="110489"/>
                </a:lnTo>
                <a:lnTo>
                  <a:pt x="85183" y="111759"/>
                </a:lnTo>
                <a:lnTo>
                  <a:pt x="66451" y="113029"/>
                </a:lnTo>
                <a:lnTo>
                  <a:pt x="55390" y="113029"/>
                </a:lnTo>
                <a:lnTo>
                  <a:pt x="54011" y="114299"/>
                </a:lnTo>
                <a:lnTo>
                  <a:pt x="45420" y="115569"/>
                </a:lnTo>
                <a:close/>
              </a:path>
              <a:path w="6336665" h="148590">
                <a:moveTo>
                  <a:pt x="7477" y="121919"/>
                </a:moveTo>
                <a:lnTo>
                  <a:pt x="4742" y="121919"/>
                </a:lnTo>
                <a:lnTo>
                  <a:pt x="0" y="120649"/>
                </a:lnTo>
                <a:lnTo>
                  <a:pt x="11718" y="116839"/>
                </a:lnTo>
                <a:lnTo>
                  <a:pt x="43872" y="111759"/>
                </a:lnTo>
                <a:lnTo>
                  <a:pt x="27608" y="115569"/>
                </a:lnTo>
                <a:lnTo>
                  <a:pt x="18832" y="118109"/>
                </a:lnTo>
                <a:lnTo>
                  <a:pt x="14401" y="118109"/>
                </a:lnTo>
                <a:lnTo>
                  <a:pt x="7754" y="119379"/>
                </a:lnTo>
                <a:lnTo>
                  <a:pt x="4431" y="119379"/>
                </a:lnTo>
                <a:lnTo>
                  <a:pt x="12106" y="120649"/>
                </a:lnTo>
                <a:lnTo>
                  <a:pt x="7477" y="121919"/>
                </a:lnTo>
                <a:close/>
              </a:path>
              <a:path w="6336665" h="148590">
                <a:moveTo>
                  <a:pt x="65222" y="115569"/>
                </a:moveTo>
                <a:lnTo>
                  <a:pt x="52967" y="115569"/>
                </a:lnTo>
                <a:lnTo>
                  <a:pt x="53336" y="114299"/>
                </a:lnTo>
                <a:lnTo>
                  <a:pt x="54011" y="114299"/>
                </a:lnTo>
                <a:lnTo>
                  <a:pt x="55390" y="113029"/>
                </a:lnTo>
                <a:lnTo>
                  <a:pt x="66451" y="113029"/>
                </a:lnTo>
                <a:lnTo>
                  <a:pt x="85183" y="111759"/>
                </a:lnTo>
                <a:lnTo>
                  <a:pt x="65222" y="115569"/>
                </a:lnTo>
                <a:close/>
              </a:path>
              <a:path w="6336665" h="148590">
                <a:moveTo>
                  <a:pt x="65222" y="115569"/>
                </a:moveTo>
                <a:lnTo>
                  <a:pt x="85183" y="111759"/>
                </a:lnTo>
                <a:lnTo>
                  <a:pt x="74471" y="114299"/>
                </a:lnTo>
                <a:lnTo>
                  <a:pt x="65222" y="115569"/>
                </a:lnTo>
                <a:close/>
              </a:path>
              <a:path w="6336665" h="148590">
                <a:moveTo>
                  <a:pt x="38740" y="123135"/>
                </a:moveTo>
                <a:lnTo>
                  <a:pt x="37081" y="123135"/>
                </a:lnTo>
                <a:lnTo>
                  <a:pt x="30188" y="121919"/>
                </a:lnTo>
                <a:lnTo>
                  <a:pt x="18832" y="120649"/>
                </a:lnTo>
                <a:lnTo>
                  <a:pt x="12878" y="120649"/>
                </a:lnTo>
                <a:lnTo>
                  <a:pt x="22987" y="119379"/>
                </a:lnTo>
                <a:lnTo>
                  <a:pt x="46528" y="116839"/>
                </a:lnTo>
                <a:lnTo>
                  <a:pt x="51947" y="115569"/>
                </a:lnTo>
                <a:lnTo>
                  <a:pt x="53336" y="114299"/>
                </a:lnTo>
                <a:lnTo>
                  <a:pt x="52967" y="115569"/>
                </a:lnTo>
                <a:lnTo>
                  <a:pt x="65222" y="115569"/>
                </a:lnTo>
                <a:lnTo>
                  <a:pt x="38740" y="123135"/>
                </a:lnTo>
                <a:close/>
              </a:path>
              <a:path w="6336665" h="148590">
                <a:moveTo>
                  <a:pt x="684631" y="115569"/>
                </a:moveTo>
                <a:lnTo>
                  <a:pt x="670230" y="114299"/>
                </a:lnTo>
                <a:lnTo>
                  <a:pt x="703545" y="114299"/>
                </a:lnTo>
                <a:lnTo>
                  <a:pt x="684631" y="115569"/>
                </a:lnTo>
                <a:close/>
              </a:path>
              <a:path w="6336665" h="148590">
                <a:moveTo>
                  <a:pt x="7553" y="124459"/>
                </a:moveTo>
                <a:lnTo>
                  <a:pt x="934" y="124459"/>
                </a:lnTo>
                <a:lnTo>
                  <a:pt x="3011" y="123135"/>
                </a:lnTo>
                <a:lnTo>
                  <a:pt x="3219" y="121919"/>
                </a:lnTo>
                <a:lnTo>
                  <a:pt x="7477" y="121919"/>
                </a:lnTo>
                <a:lnTo>
                  <a:pt x="12106" y="120649"/>
                </a:lnTo>
                <a:lnTo>
                  <a:pt x="15959" y="119379"/>
                </a:lnTo>
                <a:lnTo>
                  <a:pt x="25479" y="118109"/>
                </a:lnTo>
                <a:lnTo>
                  <a:pt x="29911" y="118109"/>
                </a:lnTo>
                <a:lnTo>
                  <a:pt x="46805" y="115569"/>
                </a:lnTo>
                <a:lnTo>
                  <a:pt x="51947" y="115569"/>
                </a:lnTo>
                <a:lnTo>
                  <a:pt x="46528" y="116839"/>
                </a:lnTo>
                <a:lnTo>
                  <a:pt x="22987" y="119379"/>
                </a:lnTo>
                <a:lnTo>
                  <a:pt x="12878" y="120649"/>
                </a:lnTo>
                <a:lnTo>
                  <a:pt x="18832" y="120649"/>
                </a:lnTo>
                <a:lnTo>
                  <a:pt x="11473" y="123135"/>
                </a:lnTo>
                <a:lnTo>
                  <a:pt x="4298" y="123135"/>
                </a:lnTo>
                <a:lnTo>
                  <a:pt x="7553" y="124459"/>
                </a:lnTo>
                <a:close/>
              </a:path>
              <a:path w="6336665" h="148590">
                <a:moveTo>
                  <a:pt x="750598" y="119379"/>
                </a:moveTo>
                <a:lnTo>
                  <a:pt x="734483" y="119379"/>
                </a:lnTo>
                <a:lnTo>
                  <a:pt x="734483" y="118109"/>
                </a:lnTo>
                <a:lnTo>
                  <a:pt x="753316" y="115569"/>
                </a:lnTo>
                <a:lnTo>
                  <a:pt x="790367" y="115569"/>
                </a:lnTo>
                <a:lnTo>
                  <a:pt x="781998" y="116839"/>
                </a:lnTo>
                <a:lnTo>
                  <a:pt x="750598" y="119379"/>
                </a:lnTo>
                <a:close/>
              </a:path>
              <a:path w="6336665" h="148590">
                <a:moveTo>
                  <a:pt x="833339" y="118109"/>
                </a:moveTo>
                <a:lnTo>
                  <a:pt x="813138" y="116839"/>
                </a:lnTo>
                <a:lnTo>
                  <a:pt x="815354" y="116839"/>
                </a:lnTo>
                <a:lnTo>
                  <a:pt x="817570" y="115569"/>
                </a:lnTo>
                <a:lnTo>
                  <a:pt x="866729" y="115569"/>
                </a:lnTo>
                <a:lnTo>
                  <a:pt x="833339" y="118109"/>
                </a:lnTo>
                <a:close/>
              </a:path>
              <a:path w="6336665" h="148590">
                <a:moveTo>
                  <a:pt x="469691" y="129539"/>
                </a:moveTo>
                <a:lnTo>
                  <a:pt x="456646" y="129539"/>
                </a:lnTo>
                <a:lnTo>
                  <a:pt x="467745" y="128051"/>
                </a:lnTo>
                <a:lnTo>
                  <a:pt x="467341" y="128051"/>
                </a:lnTo>
                <a:lnTo>
                  <a:pt x="471635" y="127285"/>
                </a:lnTo>
                <a:lnTo>
                  <a:pt x="485224" y="125729"/>
                </a:lnTo>
                <a:lnTo>
                  <a:pt x="540615" y="120649"/>
                </a:lnTo>
                <a:lnTo>
                  <a:pt x="551122" y="119379"/>
                </a:lnTo>
                <a:lnTo>
                  <a:pt x="559032" y="118109"/>
                </a:lnTo>
                <a:lnTo>
                  <a:pt x="564987" y="118109"/>
                </a:lnTo>
                <a:lnTo>
                  <a:pt x="554411" y="119379"/>
                </a:lnTo>
                <a:lnTo>
                  <a:pt x="561248" y="119379"/>
                </a:lnTo>
                <a:lnTo>
                  <a:pt x="469691" y="129539"/>
                </a:lnTo>
                <a:close/>
              </a:path>
              <a:path w="6336665" h="148590">
                <a:moveTo>
                  <a:pt x="561248" y="119379"/>
                </a:moveTo>
                <a:lnTo>
                  <a:pt x="554411" y="119379"/>
                </a:lnTo>
                <a:lnTo>
                  <a:pt x="564987" y="118109"/>
                </a:lnTo>
                <a:lnTo>
                  <a:pt x="572649" y="118109"/>
                </a:lnTo>
                <a:lnTo>
                  <a:pt x="561248" y="119379"/>
                </a:lnTo>
                <a:close/>
              </a:path>
              <a:path w="6336665" h="148590">
                <a:moveTo>
                  <a:pt x="28803" y="146049"/>
                </a:moveTo>
                <a:lnTo>
                  <a:pt x="6381" y="144779"/>
                </a:lnTo>
                <a:lnTo>
                  <a:pt x="10812" y="138429"/>
                </a:lnTo>
                <a:lnTo>
                  <a:pt x="24017" y="130809"/>
                </a:lnTo>
                <a:lnTo>
                  <a:pt x="27917" y="124459"/>
                </a:lnTo>
                <a:lnTo>
                  <a:pt x="7553" y="124459"/>
                </a:lnTo>
                <a:lnTo>
                  <a:pt x="18832" y="120649"/>
                </a:lnTo>
                <a:lnTo>
                  <a:pt x="30188" y="121919"/>
                </a:lnTo>
                <a:lnTo>
                  <a:pt x="37081" y="123135"/>
                </a:lnTo>
                <a:lnTo>
                  <a:pt x="38107" y="123135"/>
                </a:lnTo>
                <a:lnTo>
                  <a:pt x="37665" y="125729"/>
                </a:lnTo>
                <a:lnTo>
                  <a:pt x="480354" y="125729"/>
                </a:lnTo>
                <a:lnTo>
                  <a:pt x="471635" y="127285"/>
                </a:lnTo>
                <a:lnTo>
                  <a:pt x="463031" y="128269"/>
                </a:lnTo>
                <a:lnTo>
                  <a:pt x="278062" y="128269"/>
                </a:lnTo>
                <a:lnTo>
                  <a:pt x="261618" y="129539"/>
                </a:lnTo>
                <a:lnTo>
                  <a:pt x="203969" y="132026"/>
                </a:lnTo>
                <a:lnTo>
                  <a:pt x="202901" y="132026"/>
                </a:lnTo>
                <a:lnTo>
                  <a:pt x="198680" y="133349"/>
                </a:lnTo>
                <a:lnTo>
                  <a:pt x="199407" y="134619"/>
                </a:lnTo>
                <a:lnTo>
                  <a:pt x="192760" y="135889"/>
                </a:lnTo>
                <a:lnTo>
                  <a:pt x="121860" y="135889"/>
                </a:lnTo>
                <a:lnTo>
                  <a:pt x="120856" y="137159"/>
                </a:lnTo>
                <a:lnTo>
                  <a:pt x="68684" y="137159"/>
                </a:lnTo>
                <a:lnTo>
                  <a:pt x="45316" y="138429"/>
                </a:lnTo>
                <a:lnTo>
                  <a:pt x="26310" y="140969"/>
                </a:lnTo>
                <a:lnTo>
                  <a:pt x="18521" y="143509"/>
                </a:lnTo>
                <a:lnTo>
                  <a:pt x="28803" y="146049"/>
                </a:lnTo>
                <a:close/>
              </a:path>
              <a:path w="6336665" h="148590">
                <a:moveTo>
                  <a:pt x="3011" y="123135"/>
                </a:moveTo>
                <a:lnTo>
                  <a:pt x="2835" y="123135"/>
                </a:lnTo>
                <a:lnTo>
                  <a:pt x="3219" y="121919"/>
                </a:lnTo>
                <a:lnTo>
                  <a:pt x="3011" y="123135"/>
                </a:lnTo>
                <a:close/>
              </a:path>
              <a:path w="6336665" h="148590">
                <a:moveTo>
                  <a:pt x="7553" y="124459"/>
                </a:moveTo>
                <a:lnTo>
                  <a:pt x="4298" y="123135"/>
                </a:lnTo>
                <a:lnTo>
                  <a:pt x="11473" y="123135"/>
                </a:lnTo>
                <a:lnTo>
                  <a:pt x="7553" y="124459"/>
                </a:lnTo>
                <a:close/>
              </a:path>
              <a:path w="6336665" h="148590">
                <a:moveTo>
                  <a:pt x="451934" y="129539"/>
                </a:moveTo>
                <a:lnTo>
                  <a:pt x="471635" y="127285"/>
                </a:lnTo>
                <a:lnTo>
                  <a:pt x="467341" y="128051"/>
                </a:lnTo>
                <a:lnTo>
                  <a:pt x="467745" y="128051"/>
                </a:lnTo>
                <a:lnTo>
                  <a:pt x="451934" y="129539"/>
                </a:lnTo>
                <a:close/>
              </a:path>
              <a:path w="6336665" h="148590">
                <a:moveTo>
                  <a:pt x="434896" y="132026"/>
                </a:moveTo>
                <a:lnTo>
                  <a:pt x="451934" y="129539"/>
                </a:lnTo>
                <a:lnTo>
                  <a:pt x="467745" y="128051"/>
                </a:lnTo>
                <a:lnTo>
                  <a:pt x="467341" y="128051"/>
                </a:lnTo>
                <a:lnTo>
                  <a:pt x="466114" y="128269"/>
                </a:lnTo>
                <a:lnTo>
                  <a:pt x="466479" y="128269"/>
                </a:lnTo>
                <a:lnTo>
                  <a:pt x="463814" y="128502"/>
                </a:lnTo>
                <a:lnTo>
                  <a:pt x="456646" y="129539"/>
                </a:lnTo>
                <a:lnTo>
                  <a:pt x="469691" y="129539"/>
                </a:lnTo>
                <a:lnTo>
                  <a:pt x="458221" y="130809"/>
                </a:lnTo>
                <a:lnTo>
                  <a:pt x="434896" y="132026"/>
                </a:lnTo>
                <a:close/>
              </a:path>
              <a:path w="6336665" h="148590">
                <a:moveTo>
                  <a:pt x="434252" y="132026"/>
                </a:moveTo>
                <a:lnTo>
                  <a:pt x="293641" y="132026"/>
                </a:lnTo>
                <a:lnTo>
                  <a:pt x="285765" y="130809"/>
                </a:lnTo>
                <a:lnTo>
                  <a:pt x="278062" y="128269"/>
                </a:lnTo>
                <a:lnTo>
                  <a:pt x="463031" y="128269"/>
                </a:lnTo>
                <a:lnTo>
                  <a:pt x="451934" y="129539"/>
                </a:lnTo>
                <a:lnTo>
                  <a:pt x="434252" y="132026"/>
                </a:lnTo>
                <a:close/>
              </a:path>
              <a:path w="6336665" h="148590">
                <a:moveTo>
                  <a:pt x="456646" y="129539"/>
                </a:moveTo>
                <a:lnTo>
                  <a:pt x="463814" y="128502"/>
                </a:lnTo>
                <a:lnTo>
                  <a:pt x="466479" y="128269"/>
                </a:lnTo>
                <a:lnTo>
                  <a:pt x="466114" y="128269"/>
                </a:lnTo>
                <a:lnTo>
                  <a:pt x="456646" y="129539"/>
                </a:lnTo>
                <a:close/>
              </a:path>
              <a:path w="6336665" h="148590">
                <a:moveTo>
                  <a:pt x="5577866" y="134619"/>
                </a:moveTo>
                <a:lnTo>
                  <a:pt x="5529628" y="133349"/>
                </a:lnTo>
                <a:lnTo>
                  <a:pt x="5481312" y="130809"/>
                </a:lnTo>
                <a:lnTo>
                  <a:pt x="6218185" y="130809"/>
                </a:lnTo>
                <a:lnTo>
                  <a:pt x="6217178" y="128502"/>
                </a:lnTo>
                <a:lnTo>
                  <a:pt x="6217077" y="128269"/>
                </a:lnTo>
                <a:lnTo>
                  <a:pt x="6228986" y="130809"/>
                </a:lnTo>
                <a:lnTo>
                  <a:pt x="6240394" y="132026"/>
                </a:lnTo>
                <a:lnTo>
                  <a:pt x="5571079" y="132026"/>
                </a:lnTo>
                <a:lnTo>
                  <a:pt x="5577866" y="134619"/>
                </a:lnTo>
                <a:close/>
              </a:path>
              <a:path w="6336665" h="148590">
                <a:moveTo>
                  <a:pt x="425829" y="133349"/>
                </a:moveTo>
                <a:lnTo>
                  <a:pt x="431034" y="132026"/>
                </a:lnTo>
                <a:lnTo>
                  <a:pt x="434252" y="132026"/>
                </a:lnTo>
                <a:lnTo>
                  <a:pt x="451934" y="129539"/>
                </a:lnTo>
                <a:lnTo>
                  <a:pt x="425829" y="133349"/>
                </a:lnTo>
                <a:close/>
              </a:path>
              <a:path w="6336665" h="148590">
                <a:moveTo>
                  <a:pt x="297466" y="138429"/>
                </a:moveTo>
                <a:lnTo>
                  <a:pt x="292464" y="138429"/>
                </a:lnTo>
                <a:lnTo>
                  <a:pt x="297847" y="134619"/>
                </a:lnTo>
                <a:lnTo>
                  <a:pt x="293906" y="132026"/>
                </a:lnTo>
                <a:lnTo>
                  <a:pt x="431068" y="132026"/>
                </a:lnTo>
                <a:lnTo>
                  <a:pt x="425016" y="133349"/>
                </a:lnTo>
                <a:lnTo>
                  <a:pt x="422148" y="133349"/>
                </a:lnTo>
                <a:lnTo>
                  <a:pt x="401030" y="134619"/>
                </a:lnTo>
                <a:lnTo>
                  <a:pt x="385382" y="134619"/>
                </a:lnTo>
                <a:lnTo>
                  <a:pt x="377194" y="135889"/>
                </a:lnTo>
                <a:lnTo>
                  <a:pt x="336690" y="135889"/>
                </a:lnTo>
                <a:lnTo>
                  <a:pt x="297466" y="138429"/>
                </a:lnTo>
                <a:close/>
              </a:path>
              <a:path w="6336665" h="148590">
                <a:moveTo>
                  <a:pt x="6033733" y="144779"/>
                </a:moveTo>
                <a:lnTo>
                  <a:pt x="5977511" y="144779"/>
                </a:lnTo>
                <a:lnTo>
                  <a:pt x="5912565" y="142239"/>
                </a:lnTo>
                <a:lnTo>
                  <a:pt x="5849281" y="142239"/>
                </a:lnTo>
                <a:lnTo>
                  <a:pt x="5787288" y="138429"/>
                </a:lnTo>
                <a:lnTo>
                  <a:pt x="5730346" y="135889"/>
                </a:lnTo>
                <a:lnTo>
                  <a:pt x="5568988" y="132026"/>
                </a:lnTo>
                <a:lnTo>
                  <a:pt x="6240644" y="132026"/>
                </a:lnTo>
                <a:lnTo>
                  <a:pt x="6246849" y="133349"/>
                </a:lnTo>
                <a:lnTo>
                  <a:pt x="6293101" y="138429"/>
                </a:lnTo>
                <a:lnTo>
                  <a:pt x="6313956" y="140969"/>
                </a:lnTo>
                <a:lnTo>
                  <a:pt x="6070845" y="140969"/>
                </a:lnTo>
                <a:lnTo>
                  <a:pt x="6033733" y="144779"/>
                </a:lnTo>
                <a:close/>
              </a:path>
              <a:path w="6336665" h="148590">
                <a:moveTo>
                  <a:pt x="254244" y="143509"/>
                </a:moveTo>
                <a:lnTo>
                  <a:pt x="240327" y="143509"/>
                </a:lnTo>
                <a:lnTo>
                  <a:pt x="229318" y="142239"/>
                </a:lnTo>
                <a:lnTo>
                  <a:pt x="240517" y="139699"/>
                </a:lnTo>
                <a:lnTo>
                  <a:pt x="257429" y="138429"/>
                </a:lnTo>
                <a:lnTo>
                  <a:pt x="269978" y="137159"/>
                </a:lnTo>
                <a:lnTo>
                  <a:pt x="268092" y="133349"/>
                </a:lnTo>
                <a:lnTo>
                  <a:pt x="282805" y="133349"/>
                </a:lnTo>
                <a:lnTo>
                  <a:pt x="281108" y="135889"/>
                </a:lnTo>
                <a:lnTo>
                  <a:pt x="278997" y="138429"/>
                </a:lnTo>
                <a:lnTo>
                  <a:pt x="297466" y="138429"/>
                </a:lnTo>
                <a:lnTo>
                  <a:pt x="281385" y="139699"/>
                </a:lnTo>
                <a:lnTo>
                  <a:pt x="285817" y="139699"/>
                </a:lnTo>
                <a:lnTo>
                  <a:pt x="269823" y="142239"/>
                </a:lnTo>
                <a:lnTo>
                  <a:pt x="254244" y="143509"/>
                </a:lnTo>
                <a:close/>
              </a:path>
              <a:path w="6336665" h="148590">
                <a:moveTo>
                  <a:pt x="150663" y="138429"/>
                </a:moveTo>
                <a:lnTo>
                  <a:pt x="148655" y="137159"/>
                </a:lnTo>
                <a:lnTo>
                  <a:pt x="141246" y="135889"/>
                </a:lnTo>
                <a:lnTo>
                  <a:pt x="161291" y="135889"/>
                </a:lnTo>
                <a:lnTo>
                  <a:pt x="150663" y="138429"/>
                </a:lnTo>
                <a:close/>
              </a:path>
              <a:path w="6336665" h="148590">
                <a:moveTo>
                  <a:pt x="180885" y="137159"/>
                </a:moveTo>
                <a:lnTo>
                  <a:pt x="170880" y="135889"/>
                </a:lnTo>
                <a:lnTo>
                  <a:pt x="192760" y="135889"/>
                </a:lnTo>
                <a:lnTo>
                  <a:pt x="180885" y="137159"/>
                </a:lnTo>
                <a:close/>
              </a:path>
              <a:path w="6336665" h="148590">
                <a:moveTo>
                  <a:pt x="344531" y="139699"/>
                </a:moveTo>
                <a:lnTo>
                  <a:pt x="350901" y="138429"/>
                </a:lnTo>
                <a:lnTo>
                  <a:pt x="352286" y="138429"/>
                </a:lnTo>
                <a:lnTo>
                  <a:pt x="352009" y="137159"/>
                </a:lnTo>
                <a:lnTo>
                  <a:pt x="353394" y="135889"/>
                </a:lnTo>
                <a:lnTo>
                  <a:pt x="377194" y="135889"/>
                </a:lnTo>
                <a:lnTo>
                  <a:pt x="368903" y="137159"/>
                </a:lnTo>
                <a:lnTo>
                  <a:pt x="375550" y="137159"/>
                </a:lnTo>
                <a:lnTo>
                  <a:pt x="368903" y="138429"/>
                </a:lnTo>
                <a:lnTo>
                  <a:pt x="344531" y="139699"/>
                </a:lnTo>
                <a:close/>
              </a:path>
              <a:path w="6336665" h="148590">
                <a:moveTo>
                  <a:pt x="120475" y="138429"/>
                </a:moveTo>
                <a:lnTo>
                  <a:pt x="73029" y="138429"/>
                </a:lnTo>
                <a:lnTo>
                  <a:pt x="68684" y="137159"/>
                </a:lnTo>
                <a:lnTo>
                  <a:pt x="120856" y="137159"/>
                </a:lnTo>
                <a:lnTo>
                  <a:pt x="120475" y="138429"/>
                </a:lnTo>
                <a:close/>
              </a:path>
              <a:path w="6336665" h="148590">
                <a:moveTo>
                  <a:pt x="6284654" y="148589"/>
                </a:moveTo>
                <a:lnTo>
                  <a:pt x="6226476" y="146049"/>
                </a:lnTo>
                <a:lnTo>
                  <a:pt x="6129646" y="144779"/>
                </a:lnTo>
                <a:lnTo>
                  <a:pt x="6070845" y="140969"/>
                </a:lnTo>
                <a:lnTo>
                  <a:pt x="6313956" y="140969"/>
                </a:lnTo>
                <a:lnTo>
                  <a:pt x="6327859" y="143509"/>
                </a:lnTo>
                <a:lnTo>
                  <a:pt x="6336219" y="146049"/>
                </a:lnTo>
                <a:lnTo>
                  <a:pt x="6288133" y="146049"/>
                </a:lnTo>
                <a:lnTo>
                  <a:pt x="6284654" y="148589"/>
                </a:lnTo>
                <a:close/>
              </a:path>
            </a:pathLst>
          </a:custGeom>
          <a:solidFill>
            <a:srgbClr val="2834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88839" y="127609"/>
            <a:ext cx="877252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75"/>
              <a:t>School,</a:t>
            </a:r>
            <a:r>
              <a:rPr dirty="0" spc="-409"/>
              <a:t> </a:t>
            </a:r>
            <a:r>
              <a:rPr dirty="0" spc="-560"/>
              <a:t>FE</a:t>
            </a:r>
            <a:r>
              <a:rPr dirty="0" spc="-409"/>
              <a:t> </a:t>
            </a:r>
            <a:r>
              <a:rPr dirty="0" spc="-355"/>
              <a:t>&amp;</a:t>
            </a:r>
            <a:r>
              <a:rPr dirty="0" spc="-409"/>
              <a:t> </a:t>
            </a:r>
            <a:r>
              <a:rPr dirty="0" spc="-540"/>
              <a:t>HE</a:t>
            </a:r>
            <a:r>
              <a:rPr dirty="0" spc="-395"/>
              <a:t> </a:t>
            </a:r>
            <a:r>
              <a:rPr dirty="0" spc="-145"/>
              <a:t>Sport</a:t>
            </a:r>
            <a:r>
              <a:rPr dirty="0" spc="-405"/>
              <a:t> </a:t>
            </a:r>
            <a:r>
              <a:rPr dirty="0" spc="-165"/>
              <a:t>Related</a:t>
            </a:r>
            <a:r>
              <a:rPr dirty="0" spc="-425"/>
              <a:t> </a:t>
            </a:r>
            <a:r>
              <a:rPr dirty="0" spc="-60"/>
              <a:t>Courses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39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dirty="0" spc="55"/>
              <a:t>GSCE</a:t>
            </a:r>
            <a:r>
              <a:rPr dirty="0" spc="-110"/>
              <a:t> </a:t>
            </a:r>
            <a:r>
              <a:rPr dirty="0" spc="-95"/>
              <a:t>/</a:t>
            </a:r>
            <a:r>
              <a:rPr dirty="0" spc="-85"/>
              <a:t> </a:t>
            </a:r>
            <a:r>
              <a:rPr dirty="0"/>
              <a:t>A</a:t>
            </a:r>
            <a:r>
              <a:rPr dirty="0" spc="-95"/>
              <a:t> </a:t>
            </a:r>
            <a:r>
              <a:rPr dirty="0"/>
              <a:t>Level</a:t>
            </a:r>
            <a:r>
              <a:rPr dirty="0" spc="-114"/>
              <a:t> </a:t>
            </a:r>
            <a:r>
              <a:rPr dirty="0" spc="-25"/>
              <a:t>PE</a:t>
            </a:r>
          </a:p>
          <a:p>
            <a:pPr marL="12700" marR="1009015">
              <a:lnSpc>
                <a:spcPts val="3170"/>
              </a:lnSpc>
              <a:spcBef>
                <a:spcPts val="259"/>
              </a:spcBef>
            </a:pPr>
            <a:r>
              <a:rPr dirty="0"/>
              <a:t>Active</a:t>
            </a:r>
            <a:r>
              <a:rPr dirty="0" spc="-55"/>
              <a:t> </a:t>
            </a:r>
            <a:r>
              <a:rPr dirty="0" spc="-20"/>
              <a:t>IQ</a:t>
            </a:r>
            <a:r>
              <a:rPr dirty="0" spc="-35"/>
              <a:t> </a:t>
            </a:r>
            <a:r>
              <a:rPr dirty="0"/>
              <a:t>Fitness</a:t>
            </a:r>
            <a:r>
              <a:rPr dirty="0" spc="-60"/>
              <a:t> </a:t>
            </a:r>
            <a:r>
              <a:rPr dirty="0" spc="75"/>
              <a:t>&amp;</a:t>
            </a:r>
            <a:r>
              <a:rPr dirty="0" spc="-30"/>
              <a:t> </a:t>
            </a:r>
            <a:r>
              <a:rPr dirty="0"/>
              <a:t>Sports</a:t>
            </a:r>
            <a:r>
              <a:rPr dirty="0" spc="-45"/>
              <a:t> </a:t>
            </a:r>
            <a:r>
              <a:rPr dirty="0" spc="75"/>
              <a:t>Massage </a:t>
            </a:r>
            <a:r>
              <a:rPr dirty="0"/>
              <a:t>Level</a:t>
            </a:r>
            <a:r>
              <a:rPr dirty="0" spc="-30"/>
              <a:t> </a:t>
            </a:r>
            <a:r>
              <a:rPr dirty="0" spc="-570"/>
              <a:t>1</a:t>
            </a:r>
            <a:r>
              <a:rPr dirty="0" spc="5"/>
              <a:t> </a:t>
            </a:r>
            <a:r>
              <a:rPr dirty="0"/>
              <a:t>Introductory</a:t>
            </a:r>
            <a:r>
              <a:rPr dirty="0" spc="-50"/>
              <a:t> </a:t>
            </a:r>
            <a:r>
              <a:rPr dirty="0"/>
              <a:t>Diploma</a:t>
            </a:r>
            <a:r>
              <a:rPr dirty="0" spc="-20"/>
              <a:t> in</a:t>
            </a:r>
            <a:r>
              <a:rPr dirty="0" spc="-15"/>
              <a:t> </a:t>
            </a:r>
            <a:r>
              <a:rPr dirty="0" spc="-10"/>
              <a:t>Sport</a:t>
            </a: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/>
              <a:t>Level </a:t>
            </a:r>
            <a:r>
              <a:rPr dirty="0" spc="-120"/>
              <a:t>2</a:t>
            </a:r>
            <a:r>
              <a:rPr dirty="0" spc="30"/>
              <a:t> </a:t>
            </a:r>
            <a:r>
              <a:rPr dirty="0"/>
              <a:t>Extended</a:t>
            </a:r>
            <a:r>
              <a:rPr dirty="0" spc="15"/>
              <a:t> </a:t>
            </a:r>
            <a:r>
              <a:rPr dirty="0"/>
              <a:t>Certificate/Diploma</a:t>
            </a:r>
            <a:r>
              <a:rPr dirty="0" spc="-35"/>
              <a:t> </a:t>
            </a:r>
            <a:r>
              <a:rPr dirty="0" spc="-20"/>
              <a:t>in</a:t>
            </a:r>
            <a:r>
              <a:rPr dirty="0" spc="20"/>
              <a:t> </a:t>
            </a:r>
            <a:r>
              <a:rPr dirty="0" spc="-10"/>
              <a:t>Sport</a:t>
            </a:r>
          </a:p>
          <a:p>
            <a:pPr marL="12700" marR="442595">
              <a:lnSpc>
                <a:spcPct val="100000"/>
              </a:lnSpc>
              <a:spcBef>
                <a:spcPts val="995"/>
              </a:spcBef>
            </a:pPr>
            <a:r>
              <a:rPr dirty="0"/>
              <a:t>Level</a:t>
            </a:r>
            <a:r>
              <a:rPr dirty="0" spc="-65"/>
              <a:t> </a:t>
            </a:r>
            <a:r>
              <a:rPr dirty="0" spc="-85"/>
              <a:t>3</a:t>
            </a:r>
            <a:r>
              <a:rPr dirty="0" spc="-25"/>
              <a:t> </a:t>
            </a:r>
            <a:r>
              <a:rPr dirty="0" spc="65"/>
              <a:t>Combined</a:t>
            </a:r>
            <a:r>
              <a:rPr dirty="0" spc="-70"/>
              <a:t> </a:t>
            </a:r>
            <a:r>
              <a:rPr dirty="0"/>
              <a:t>Diploma</a:t>
            </a:r>
            <a:r>
              <a:rPr dirty="0" spc="-55"/>
              <a:t> </a:t>
            </a:r>
            <a:r>
              <a:rPr dirty="0" spc="-20"/>
              <a:t>in</a:t>
            </a:r>
            <a:r>
              <a:rPr dirty="0" spc="-50"/>
              <a:t> </a:t>
            </a:r>
            <a:r>
              <a:rPr dirty="0" spc="35"/>
              <a:t>Psychology </a:t>
            </a:r>
            <a:r>
              <a:rPr dirty="0"/>
              <a:t>with</a:t>
            </a:r>
            <a:r>
              <a:rPr dirty="0" spc="-105"/>
              <a:t> </a:t>
            </a:r>
            <a:r>
              <a:rPr dirty="0" spc="-10"/>
              <a:t>Sport</a:t>
            </a:r>
          </a:p>
          <a:p>
            <a:pPr marL="12700" marR="10795">
              <a:lnSpc>
                <a:spcPct val="100000"/>
              </a:lnSpc>
              <a:spcBef>
                <a:spcPts val="1005"/>
              </a:spcBef>
            </a:pPr>
            <a:r>
              <a:rPr dirty="0"/>
              <a:t>Level</a:t>
            </a:r>
            <a:r>
              <a:rPr dirty="0" spc="-25"/>
              <a:t> </a:t>
            </a:r>
            <a:r>
              <a:rPr dirty="0" spc="-85"/>
              <a:t>3</a:t>
            </a:r>
            <a:r>
              <a:rPr dirty="0" spc="20"/>
              <a:t> </a:t>
            </a:r>
            <a:r>
              <a:rPr dirty="0"/>
              <a:t>Diploma/Extended</a:t>
            </a:r>
            <a:r>
              <a:rPr dirty="0" spc="-30"/>
              <a:t> </a:t>
            </a:r>
            <a:r>
              <a:rPr dirty="0"/>
              <a:t>Diploma</a:t>
            </a:r>
            <a:r>
              <a:rPr dirty="0" spc="-15"/>
              <a:t> </a:t>
            </a:r>
            <a:r>
              <a:rPr dirty="0" spc="-30"/>
              <a:t>in</a:t>
            </a:r>
            <a:r>
              <a:rPr dirty="0" spc="-20"/>
              <a:t> </a:t>
            </a:r>
            <a:r>
              <a:rPr dirty="0"/>
              <a:t>Sport</a:t>
            </a:r>
            <a:r>
              <a:rPr dirty="0" spc="15"/>
              <a:t> </a:t>
            </a:r>
            <a:r>
              <a:rPr dirty="0" spc="265"/>
              <a:t>– </a:t>
            </a:r>
            <a:r>
              <a:rPr dirty="0"/>
              <a:t>with</a:t>
            </a:r>
            <a:r>
              <a:rPr dirty="0" spc="-65"/>
              <a:t> </a:t>
            </a:r>
            <a:r>
              <a:rPr dirty="0"/>
              <a:t>football</a:t>
            </a:r>
            <a:r>
              <a:rPr dirty="0" spc="-70"/>
              <a:t> </a:t>
            </a:r>
            <a:r>
              <a:rPr dirty="0" spc="-95"/>
              <a:t>/</a:t>
            </a:r>
            <a:r>
              <a:rPr dirty="0" spc="-30"/>
              <a:t> </a:t>
            </a:r>
            <a:r>
              <a:rPr dirty="0"/>
              <a:t>exercise</a:t>
            </a:r>
            <a:r>
              <a:rPr dirty="0" spc="-60"/>
              <a:t> </a:t>
            </a:r>
            <a:r>
              <a:rPr dirty="0" spc="55"/>
              <a:t>science</a:t>
            </a:r>
          </a:p>
          <a:p>
            <a:pPr marL="12700" marR="1187450">
              <a:lnSpc>
                <a:spcPct val="100000"/>
              </a:lnSpc>
              <a:spcBef>
                <a:spcPts val="994"/>
              </a:spcBef>
            </a:pPr>
            <a:r>
              <a:rPr dirty="0"/>
              <a:t>Active</a:t>
            </a:r>
            <a:r>
              <a:rPr dirty="0" spc="-25"/>
              <a:t> </a:t>
            </a:r>
            <a:r>
              <a:rPr dirty="0" spc="-20"/>
              <a:t>IQ</a:t>
            </a:r>
            <a:r>
              <a:rPr dirty="0" spc="-10"/>
              <a:t> </a:t>
            </a:r>
            <a:r>
              <a:rPr dirty="0"/>
              <a:t>Level</a:t>
            </a:r>
            <a:r>
              <a:rPr dirty="0" spc="-25"/>
              <a:t> </a:t>
            </a:r>
            <a:r>
              <a:rPr dirty="0" spc="-120"/>
              <a:t>2</a:t>
            </a:r>
            <a:r>
              <a:rPr dirty="0"/>
              <a:t> Certificate</a:t>
            </a:r>
            <a:r>
              <a:rPr dirty="0" spc="-55"/>
              <a:t> </a:t>
            </a:r>
            <a:r>
              <a:rPr dirty="0" spc="-20"/>
              <a:t>in</a:t>
            </a:r>
            <a:r>
              <a:rPr dirty="0" spc="-10"/>
              <a:t> </a:t>
            </a:r>
            <a:r>
              <a:rPr dirty="0" spc="80"/>
              <a:t>Gym </a:t>
            </a:r>
            <a:r>
              <a:rPr dirty="0" spc="-10"/>
              <a:t>Instructing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dirty="0"/>
              <a:t>HNC</a:t>
            </a:r>
            <a:r>
              <a:rPr dirty="0" spc="-80"/>
              <a:t> </a:t>
            </a:r>
            <a:r>
              <a:rPr dirty="0" spc="55"/>
              <a:t>Community</a:t>
            </a:r>
            <a:r>
              <a:rPr dirty="0" spc="-110"/>
              <a:t> </a:t>
            </a:r>
            <a:r>
              <a:rPr dirty="0" spc="60"/>
              <a:t>Coaching</a:t>
            </a: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dirty="0"/>
              <a:t>Level</a:t>
            </a:r>
            <a:r>
              <a:rPr dirty="0" spc="-50"/>
              <a:t> </a:t>
            </a:r>
            <a:r>
              <a:rPr dirty="0" spc="-85"/>
              <a:t>3</a:t>
            </a:r>
            <a:r>
              <a:rPr dirty="0" spc="-15"/>
              <a:t> </a:t>
            </a:r>
            <a:r>
              <a:rPr dirty="0"/>
              <a:t>Diploma</a:t>
            </a:r>
            <a:r>
              <a:rPr dirty="0" spc="-50"/>
              <a:t> </a:t>
            </a:r>
            <a:r>
              <a:rPr dirty="0" spc="-20"/>
              <a:t>in</a:t>
            </a:r>
            <a:r>
              <a:rPr dirty="0" spc="-35"/>
              <a:t> </a:t>
            </a:r>
            <a:r>
              <a:rPr dirty="0"/>
              <a:t>Sports</a:t>
            </a:r>
            <a:r>
              <a:rPr dirty="0" spc="-25"/>
              <a:t> </a:t>
            </a:r>
            <a:r>
              <a:rPr dirty="0" spc="75"/>
              <a:t>Massage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87814" rIns="0" bIns="0" rtlCol="0" vert="horz">
            <a:spAutoFit/>
          </a:bodyPr>
          <a:lstStyle/>
          <a:p>
            <a:pPr marL="2413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Level</a:t>
            </a:r>
            <a:r>
              <a:rPr dirty="0" spc="-80"/>
              <a:t> </a:t>
            </a:r>
            <a:r>
              <a:rPr dirty="0" spc="-85"/>
              <a:t>3</a:t>
            </a:r>
            <a:r>
              <a:rPr dirty="0" spc="-50"/>
              <a:t> </a:t>
            </a:r>
            <a:r>
              <a:rPr dirty="0"/>
              <a:t>Diploma</a:t>
            </a:r>
            <a:r>
              <a:rPr dirty="0" spc="-85"/>
              <a:t> </a:t>
            </a:r>
            <a:r>
              <a:rPr dirty="0" spc="-20"/>
              <a:t>in</a:t>
            </a:r>
            <a:r>
              <a:rPr dirty="0" spc="-65"/>
              <a:t> </a:t>
            </a:r>
            <a:r>
              <a:rPr dirty="0" spc="-20"/>
              <a:t>Sport,</a:t>
            </a:r>
            <a:r>
              <a:rPr dirty="0" spc="-55"/>
              <a:t> </a:t>
            </a:r>
            <a:r>
              <a:rPr dirty="0"/>
              <a:t>Fitness</a:t>
            </a:r>
            <a:r>
              <a:rPr dirty="0" spc="-85"/>
              <a:t> </a:t>
            </a:r>
            <a:r>
              <a:rPr dirty="0" spc="75"/>
              <a:t>&amp;</a:t>
            </a:r>
            <a:r>
              <a:rPr dirty="0" spc="-60"/>
              <a:t> </a:t>
            </a:r>
            <a:r>
              <a:rPr dirty="0" spc="-10"/>
              <a:t>Personal Training</a:t>
            </a:r>
            <a:r>
              <a:rPr dirty="0" spc="-100"/>
              <a:t> /</a:t>
            </a:r>
            <a:r>
              <a:rPr dirty="0" spc="-80"/>
              <a:t> </a:t>
            </a:r>
            <a:r>
              <a:rPr dirty="0" spc="70"/>
              <a:t>Coaching</a:t>
            </a:r>
            <a:r>
              <a:rPr dirty="0" spc="-110"/>
              <a:t> </a:t>
            </a:r>
            <a:r>
              <a:rPr dirty="0" spc="75"/>
              <a:t>&amp;</a:t>
            </a:r>
            <a:r>
              <a:rPr dirty="0" spc="-85"/>
              <a:t> </a:t>
            </a:r>
            <a:r>
              <a:rPr dirty="0" spc="45"/>
              <a:t>Development</a:t>
            </a:r>
            <a:r>
              <a:rPr dirty="0" spc="-95"/>
              <a:t> </a:t>
            </a:r>
            <a:r>
              <a:rPr dirty="0" spc="-50"/>
              <a:t>/ </a:t>
            </a:r>
            <a:r>
              <a:rPr dirty="0" spc="-10"/>
              <a:t>Exercise</a:t>
            </a:r>
            <a:r>
              <a:rPr dirty="0" spc="-75"/>
              <a:t> </a:t>
            </a:r>
            <a:r>
              <a:rPr dirty="0" spc="65"/>
              <a:t>Science</a:t>
            </a:r>
          </a:p>
          <a:p>
            <a:pPr marL="24130" marR="1657350">
              <a:lnSpc>
                <a:spcPts val="3170"/>
              </a:lnSpc>
              <a:spcBef>
                <a:spcPts val="259"/>
              </a:spcBef>
            </a:pPr>
            <a:r>
              <a:rPr dirty="0" spc="95"/>
              <a:t>BSc</a:t>
            </a:r>
            <a:r>
              <a:rPr dirty="0" spc="-65"/>
              <a:t> </a:t>
            </a:r>
            <a:r>
              <a:rPr dirty="0" spc="75"/>
              <a:t>(Hons)</a:t>
            </a:r>
            <a:r>
              <a:rPr dirty="0" spc="-60"/>
              <a:t> </a:t>
            </a:r>
            <a:r>
              <a:rPr dirty="0"/>
              <a:t>Sports</a:t>
            </a:r>
            <a:r>
              <a:rPr dirty="0" spc="-50"/>
              <a:t> </a:t>
            </a:r>
            <a:r>
              <a:rPr dirty="0" spc="-10"/>
              <a:t>Therapy </a:t>
            </a:r>
            <a:r>
              <a:rPr dirty="0" spc="95"/>
              <a:t>BSc</a:t>
            </a:r>
            <a:r>
              <a:rPr dirty="0" spc="-65"/>
              <a:t> </a:t>
            </a:r>
            <a:r>
              <a:rPr dirty="0" spc="75"/>
              <a:t>(Hons)</a:t>
            </a:r>
            <a:r>
              <a:rPr dirty="0" spc="-60"/>
              <a:t> </a:t>
            </a:r>
            <a:r>
              <a:rPr dirty="0"/>
              <a:t>Sports</a:t>
            </a:r>
            <a:r>
              <a:rPr dirty="0" spc="-50"/>
              <a:t> </a:t>
            </a:r>
            <a:r>
              <a:rPr dirty="0" spc="60"/>
              <a:t>Coaching</a:t>
            </a:r>
          </a:p>
          <a:p>
            <a:pPr marL="24130">
              <a:lnSpc>
                <a:spcPct val="100000"/>
              </a:lnSpc>
              <a:spcBef>
                <a:spcPts val="715"/>
              </a:spcBef>
            </a:pPr>
            <a:r>
              <a:rPr dirty="0" spc="95"/>
              <a:t>BSc</a:t>
            </a:r>
            <a:r>
              <a:rPr dirty="0" spc="-75"/>
              <a:t> </a:t>
            </a:r>
            <a:r>
              <a:rPr dirty="0" spc="75"/>
              <a:t>(Hons)</a:t>
            </a:r>
            <a:r>
              <a:rPr dirty="0" spc="-75"/>
              <a:t> </a:t>
            </a:r>
            <a:r>
              <a:rPr dirty="0"/>
              <a:t>Sport</a:t>
            </a:r>
            <a:r>
              <a:rPr dirty="0" spc="-55"/>
              <a:t> </a:t>
            </a:r>
            <a:r>
              <a:rPr dirty="0" spc="105"/>
              <a:t>and</a:t>
            </a:r>
            <a:r>
              <a:rPr dirty="0" spc="-75"/>
              <a:t> </a:t>
            </a:r>
            <a:r>
              <a:rPr dirty="0" spc="-10"/>
              <a:t>Exercise</a:t>
            </a:r>
            <a:r>
              <a:rPr dirty="0" spc="-75"/>
              <a:t> </a:t>
            </a:r>
            <a:r>
              <a:rPr dirty="0" spc="65"/>
              <a:t>Science</a:t>
            </a:r>
          </a:p>
          <a:p>
            <a:pPr marL="24130">
              <a:lnSpc>
                <a:spcPct val="100000"/>
              </a:lnSpc>
              <a:spcBef>
                <a:spcPts val="1000"/>
              </a:spcBef>
            </a:pPr>
            <a:r>
              <a:rPr dirty="0" spc="95"/>
              <a:t>BSc</a:t>
            </a:r>
            <a:r>
              <a:rPr dirty="0" spc="-65"/>
              <a:t> </a:t>
            </a:r>
            <a:r>
              <a:rPr dirty="0" spc="75"/>
              <a:t>(Hons)</a:t>
            </a:r>
            <a:r>
              <a:rPr dirty="0" spc="-60"/>
              <a:t> </a:t>
            </a:r>
            <a:r>
              <a:rPr dirty="0"/>
              <a:t>Sports</a:t>
            </a:r>
            <a:r>
              <a:rPr dirty="0" spc="-50"/>
              <a:t> </a:t>
            </a:r>
            <a:r>
              <a:rPr dirty="0" spc="-10"/>
              <a:t>Studies</a:t>
            </a:r>
          </a:p>
          <a:p>
            <a:pPr marL="24130">
              <a:lnSpc>
                <a:spcPct val="100000"/>
              </a:lnSpc>
              <a:spcBef>
                <a:spcPts val="1005"/>
              </a:spcBef>
            </a:pPr>
            <a:r>
              <a:rPr dirty="0" spc="95"/>
              <a:t>BSc</a:t>
            </a:r>
            <a:r>
              <a:rPr dirty="0" spc="-15"/>
              <a:t> </a:t>
            </a:r>
            <a:r>
              <a:rPr dirty="0" spc="75"/>
              <a:t>(Hons)</a:t>
            </a:r>
            <a:r>
              <a:rPr dirty="0" spc="-15"/>
              <a:t> </a:t>
            </a:r>
            <a:r>
              <a:rPr dirty="0"/>
              <a:t>Sports</a:t>
            </a:r>
            <a:r>
              <a:rPr dirty="0" spc="-5"/>
              <a:t> </a:t>
            </a:r>
            <a:r>
              <a:rPr dirty="0"/>
              <a:t>Business</a:t>
            </a:r>
            <a:r>
              <a:rPr dirty="0" spc="-30"/>
              <a:t> </a:t>
            </a:r>
            <a:r>
              <a:rPr dirty="0" spc="80"/>
              <a:t>Management</a:t>
            </a:r>
          </a:p>
          <a:p>
            <a:pPr marL="24130" marR="1280795">
              <a:lnSpc>
                <a:spcPct val="100000"/>
              </a:lnSpc>
              <a:spcBef>
                <a:spcPts val="994"/>
              </a:spcBef>
            </a:pPr>
            <a:r>
              <a:rPr dirty="0" spc="75"/>
              <a:t>MSc</a:t>
            </a:r>
            <a:r>
              <a:rPr dirty="0" spc="-15"/>
              <a:t> </a:t>
            </a:r>
            <a:r>
              <a:rPr dirty="0"/>
              <a:t>Strength,</a:t>
            </a:r>
            <a:r>
              <a:rPr dirty="0" spc="-35"/>
              <a:t> </a:t>
            </a:r>
            <a:r>
              <a:rPr dirty="0"/>
              <a:t>Conditioning</a:t>
            </a:r>
            <a:r>
              <a:rPr dirty="0" spc="-75"/>
              <a:t> </a:t>
            </a:r>
            <a:r>
              <a:rPr dirty="0" spc="80"/>
              <a:t>and </a:t>
            </a:r>
            <a:r>
              <a:rPr dirty="0" spc="-10"/>
              <a:t>Rehabilitation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1F7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353071" y="6184546"/>
            <a:ext cx="106045" cy="213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60"/>
              </a:lnSpc>
            </a:pPr>
            <a:r>
              <a:rPr dirty="0" sz="1500" spc="-6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3577" y="188179"/>
            <a:ext cx="4182110" cy="836294"/>
          </a:xfrm>
          <a:prstGeom prst="rect"/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 spc="-190"/>
              <a:t>The</a:t>
            </a:r>
            <a:r>
              <a:rPr dirty="0" sz="2800" spc="-330"/>
              <a:t> </a:t>
            </a:r>
            <a:r>
              <a:rPr dirty="0" sz="2800" spc="-165"/>
              <a:t>Power</a:t>
            </a:r>
            <a:r>
              <a:rPr dirty="0" sz="2800" spc="-290"/>
              <a:t> </a:t>
            </a:r>
            <a:r>
              <a:rPr dirty="0" sz="2800" spc="-100"/>
              <a:t>of</a:t>
            </a:r>
            <a:r>
              <a:rPr dirty="0" sz="2800" spc="-310"/>
              <a:t> </a:t>
            </a:r>
            <a:r>
              <a:rPr dirty="0" sz="2800" spc="-120"/>
              <a:t>Sport</a:t>
            </a:r>
            <a:r>
              <a:rPr dirty="0" sz="2800" spc="-290"/>
              <a:t> </a:t>
            </a:r>
            <a:r>
              <a:rPr dirty="0" sz="2800" spc="-25"/>
              <a:t>and </a:t>
            </a:r>
            <a:r>
              <a:rPr dirty="0" sz="2800" spc="-105"/>
              <a:t>Physical</a:t>
            </a:r>
            <a:r>
              <a:rPr dirty="0" sz="2800" spc="-270"/>
              <a:t> </a:t>
            </a:r>
            <a:r>
              <a:rPr dirty="0" sz="2800" spc="-10"/>
              <a:t>Activity</a:t>
            </a:r>
            <a:endParaRPr sz="28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63117" y="250098"/>
            <a:ext cx="5654041" cy="617982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8936" y="1467840"/>
            <a:ext cx="672947" cy="85658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39500" y="2405061"/>
            <a:ext cx="9715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Lucida Sans Unicode"/>
                <a:cs typeface="Lucida Sans Unicode"/>
              </a:rPr>
              <a:t>Health</a:t>
            </a:r>
            <a:r>
              <a:rPr dirty="0" sz="1500" spc="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Lucida Sans Unicode"/>
                <a:cs typeface="Lucida Sans Unicode"/>
              </a:rPr>
              <a:t>&amp; Wellbeing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663229" y="1359307"/>
            <a:ext cx="850265" cy="966469"/>
            <a:chOff x="4663229" y="1359307"/>
            <a:chExt cx="850265" cy="966469"/>
          </a:xfrm>
        </p:grpSpPr>
        <p:sp>
          <p:nvSpPr>
            <p:cNvPr id="9" name="object 9" descr=""/>
            <p:cNvSpPr/>
            <p:nvPr/>
          </p:nvSpPr>
          <p:spPr>
            <a:xfrm>
              <a:off x="4663229" y="1359307"/>
              <a:ext cx="850265" cy="966469"/>
            </a:xfrm>
            <a:custGeom>
              <a:avLst/>
              <a:gdLst/>
              <a:ahLst/>
              <a:cxnLst/>
              <a:rect l="l" t="t" r="r" b="b"/>
              <a:pathLst>
                <a:path w="850264" h="966469">
                  <a:moveTo>
                    <a:pt x="424992" y="0"/>
                  </a:moveTo>
                  <a:lnTo>
                    <a:pt x="381539" y="2493"/>
                  </a:lnTo>
                  <a:lnTo>
                    <a:pt x="339340" y="9812"/>
                  </a:lnTo>
                  <a:lnTo>
                    <a:pt x="298611" y="21714"/>
                  </a:lnTo>
                  <a:lnTo>
                    <a:pt x="259564" y="37955"/>
                  </a:lnTo>
                  <a:lnTo>
                    <a:pt x="222414" y="58294"/>
                  </a:lnTo>
                  <a:lnTo>
                    <a:pt x="187373" y="82486"/>
                  </a:lnTo>
                  <a:lnTo>
                    <a:pt x="154656" y="110290"/>
                  </a:lnTo>
                  <a:lnTo>
                    <a:pt x="124475" y="141463"/>
                  </a:lnTo>
                  <a:lnTo>
                    <a:pt x="97046" y="175762"/>
                  </a:lnTo>
                  <a:lnTo>
                    <a:pt x="72580" y="212943"/>
                  </a:lnTo>
                  <a:lnTo>
                    <a:pt x="51293" y="252765"/>
                  </a:lnTo>
                  <a:lnTo>
                    <a:pt x="33397" y="294985"/>
                  </a:lnTo>
                  <a:lnTo>
                    <a:pt x="19106" y="339359"/>
                  </a:lnTo>
                  <a:lnTo>
                    <a:pt x="8634" y="385644"/>
                  </a:lnTo>
                  <a:lnTo>
                    <a:pt x="2194" y="433599"/>
                  </a:lnTo>
                  <a:lnTo>
                    <a:pt x="0" y="482980"/>
                  </a:lnTo>
                  <a:lnTo>
                    <a:pt x="2194" y="532362"/>
                  </a:lnTo>
                  <a:lnTo>
                    <a:pt x="8634" y="580317"/>
                  </a:lnTo>
                  <a:lnTo>
                    <a:pt x="19106" y="626602"/>
                  </a:lnTo>
                  <a:lnTo>
                    <a:pt x="33397" y="670976"/>
                  </a:lnTo>
                  <a:lnTo>
                    <a:pt x="51293" y="713196"/>
                  </a:lnTo>
                  <a:lnTo>
                    <a:pt x="72580" y="753018"/>
                  </a:lnTo>
                  <a:lnTo>
                    <a:pt x="97046" y="790199"/>
                  </a:lnTo>
                  <a:lnTo>
                    <a:pt x="124475" y="824498"/>
                  </a:lnTo>
                  <a:lnTo>
                    <a:pt x="154656" y="855671"/>
                  </a:lnTo>
                  <a:lnTo>
                    <a:pt x="187373" y="883475"/>
                  </a:lnTo>
                  <a:lnTo>
                    <a:pt x="222414" y="907667"/>
                  </a:lnTo>
                  <a:lnTo>
                    <a:pt x="259564" y="928006"/>
                  </a:lnTo>
                  <a:lnTo>
                    <a:pt x="298611" y="944247"/>
                  </a:lnTo>
                  <a:lnTo>
                    <a:pt x="339340" y="956149"/>
                  </a:lnTo>
                  <a:lnTo>
                    <a:pt x="381539" y="963468"/>
                  </a:lnTo>
                  <a:lnTo>
                    <a:pt x="424992" y="965961"/>
                  </a:lnTo>
                  <a:lnTo>
                    <a:pt x="468444" y="963468"/>
                  </a:lnTo>
                  <a:lnTo>
                    <a:pt x="510640" y="956149"/>
                  </a:lnTo>
                  <a:lnTo>
                    <a:pt x="551368" y="944247"/>
                  </a:lnTo>
                  <a:lnTo>
                    <a:pt x="590413" y="928006"/>
                  </a:lnTo>
                  <a:lnTo>
                    <a:pt x="594110" y="925982"/>
                  </a:lnTo>
                  <a:lnTo>
                    <a:pt x="424992" y="925982"/>
                  </a:lnTo>
                  <a:lnTo>
                    <a:pt x="380092" y="923002"/>
                  </a:lnTo>
                  <a:lnTo>
                    <a:pt x="336713" y="914282"/>
                  </a:lnTo>
                  <a:lnTo>
                    <a:pt x="295144" y="900156"/>
                  </a:lnTo>
                  <a:lnTo>
                    <a:pt x="255674" y="880955"/>
                  </a:lnTo>
                  <a:lnTo>
                    <a:pt x="218592" y="857013"/>
                  </a:lnTo>
                  <a:lnTo>
                    <a:pt x="184187" y="828660"/>
                  </a:lnTo>
                  <a:lnTo>
                    <a:pt x="152747" y="796231"/>
                  </a:lnTo>
                  <a:lnTo>
                    <a:pt x="124562" y="760056"/>
                  </a:lnTo>
                  <a:lnTo>
                    <a:pt x="99921" y="720469"/>
                  </a:lnTo>
                  <a:lnTo>
                    <a:pt x="79112" y="677802"/>
                  </a:lnTo>
                  <a:lnTo>
                    <a:pt x="62425" y="632388"/>
                  </a:lnTo>
                  <a:lnTo>
                    <a:pt x="50148" y="584557"/>
                  </a:lnTo>
                  <a:lnTo>
                    <a:pt x="42569" y="534644"/>
                  </a:lnTo>
                  <a:lnTo>
                    <a:pt x="39979" y="482980"/>
                  </a:lnTo>
                  <a:lnTo>
                    <a:pt x="42455" y="433599"/>
                  </a:lnTo>
                  <a:lnTo>
                    <a:pt x="42569" y="431317"/>
                  </a:lnTo>
                  <a:lnTo>
                    <a:pt x="50148" y="381404"/>
                  </a:lnTo>
                  <a:lnTo>
                    <a:pt x="62425" y="333573"/>
                  </a:lnTo>
                  <a:lnTo>
                    <a:pt x="79112" y="288159"/>
                  </a:lnTo>
                  <a:lnTo>
                    <a:pt x="99921" y="245492"/>
                  </a:lnTo>
                  <a:lnTo>
                    <a:pt x="124562" y="205905"/>
                  </a:lnTo>
                  <a:lnTo>
                    <a:pt x="152747" y="169730"/>
                  </a:lnTo>
                  <a:lnTo>
                    <a:pt x="184187" y="137301"/>
                  </a:lnTo>
                  <a:lnTo>
                    <a:pt x="218592" y="108948"/>
                  </a:lnTo>
                  <a:lnTo>
                    <a:pt x="255674" y="85006"/>
                  </a:lnTo>
                  <a:lnTo>
                    <a:pt x="295144" y="65805"/>
                  </a:lnTo>
                  <a:lnTo>
                    <a:pt x="336713" y="51679"/>
                  </a:lnTo>
                  <a:lnTo>
                    <a:pt x="380092" y="42959"/>
                  </a:lnTo>
                  <a:lnTo>
                    <a:pt x="424992" y="39979"/>
                  </a:lnTo>
                  <a:lnTo>
                    <a:pt x="594110" y="39979"/>
                  </a:lnTo>
                  <a:lnTo>
                    <a:pt x="590413" y="37955"/>
                  </a:lnTo>
                  <a:lnTo>
                    <a:pt x="551368" y="21714"/>
                  </a:lnTo>
                  <a:lnTo>
                    <a:pt x="510640" y="9812"/>
                  </a:lnTo>
                  <a:lnTo>
                    <a:pt x="468444" y="2493"/>
                  </a:lnTo>
                  <a:lnTo>
                    <a:pt x="424992" y="0"/>
                  </a:lnTo>
                  <a:close/>
                </a:path>
                <a:path w="850264" h="966469">
                  <a:moveTo>
                    <a:pt x="594110" y="39979"/>
                  </a:moveTo>
                  <a:lnTo>
                    <a:pt x="424992" y="39979"/>
                  </a:lnTo>
                  <a:lnTo>
                    <a:pt x="469890" y="42959"/>
                  </a:lnTo>
                  <a:lnTo>
                    <a:pt x="513267" y="51679"/>
                  </a:lnTo>
                  <a:lnTo>
                    <a:pt x="554835" y="65805"/>
                  </a:lnTo>
                  <a:lnTo>
                    <a:pt x="594303" y="85006"/>
                  </a:lnTo>
                  <a:lnTo>
                    <a:pt x="631384" y="108948"/>
                  </a:lnTo>
                  <a:lnTo>
                    <a:pt x="665788" y="137301"/>
                  </a:lnTo>
                  <a:lnTo>
                    <a:pt x="697226" y="169730"/>
                  </a:lnTo>
                  <a:lnTo>
                    <a:pt x="725410" y="205905"/>
                  </a:lnTo>
                  <a:lnTo>
                    <a:pt x="750051" y="245492"/>
                  </a:lnTo>
                  <a:lnTo>
                    <a:pt x="770860" y="288159"/>
                  </a:lnTo>
                  <a:lnTo>
                    <a:pt x="787547" y="333573"/>
                  </a:lnTo>
                  <a:lnTo>
                    <a:pt x="799824" y="381404"/>
                  </a:lnTo>
                  <a:lnTo>
                    <a:pt x="807403" y="431317"/>
                  </a:lnTo>
                  <a:lnTo>
                    <a:pt x="809993" y="482980"/>
                  </a:lnTo>
                  <a:lnTo>
                    <a:pt x="807517" y="532362"/>
                  </a:lnTo>
                  <a:lnTo>
                    <a:pt x="807403" y="534644"/>
                  </a:lnTo>
                  <a:lnTo>
                    <a:pt x="799824" y="584557"/>
                  </a:lnTo>
                  <a:lnTo>
                    <a:pt x="787547" y="632388"/>
                  </a:lnTo>
                  <a:lnTo>
                    <a:pt x="770860" y="677802"/>
                  </a:lnTo>
                  <a:lnTo>
                    <a:pt x="750051" y="720469"/>
                  </a:lnTo>
                  <a:lnTo>
                    <a:pt x="725410" y="760056"/>
                  </a:lnTo>
                  <a:lnTo>
                    <a:pt x="697226" y="796231"/>
                  </a:lnTo>
                  <a:lnTo>
                    <a:pt x="665788" y="828660"/>
                  </a:lnTo>
                  <a:lnTo>
                    <a:pt x="631384" y="857013"/>
                  </a:lnTo>
                  <a:lnTo>
                    <a:pt x="594303" y="880955"/>
                  </a:lnTo>
                  <a:lnTo>
                    <a:pt x="554835" y="900156"/>
                  </a:lnTo>
                  <a:lnTo>
                    <a:pt x="513267" y="914282"/>
                  </a:lnTo>
                  <a:lnTo>
                    <a:pt x="469890" y="923002"/>
                  </a:lnTo>
                  <a:lnTo>
                    <a:pt x="424992" y="925982"/>
                  </a:lnTo>
                  <a:lnTo>
                    <a:pt x="594110" y="925982"/>
                  </a:lnTo>
                  <a:lnTo>
                    <a:pt x="627562" y="907667"/>
                  </a:lnTo>
                  <a:lnTo>
                    <a:pt x="662602" y="883475"/>
                  </a:lnTo>
                  <a:lnTo>
                    <a:pt x="695319" y="855671"/>
                  </a:lnTo>
                  <a:lnTo>
                    <a:pt x="725498" y="824498"/>
                  </a:lnTo>
                  <a:lnTo>
                    <a:pt x="752927" y="790199"/>
                  </a:lnTo>
                  <a:lnTo>
                    <a:pt x="777392" y="753018"/>
                  </a:lnTo>
                  <a:lnTo>
                    <a:pt x="798679" y="713196"/>
                  </a:lnTo>
                  <a:lnTo>
                    <a:pt x="816575" y="670976"/>
                  </a:lnTo>
                  <a:lnTo>
                    <a:pt x="830866" y="626602"/>
                  </a:lnTo>
                  <a:lnTo>
                    <a:pt x="841338" y="580317"/>
                  </a:lnTo>
                  <a:lnTo>
                    <a:pt x="847778" y="532362"/>
                  </a:lnTo>
                  <a:lnTo>
                    <a:pt x="849972" y="482980"/>
                  </a:lnTo>
                  <a:lnTo>
                    <a:pt x="847778" y="433599"/>
                  </a:lnTo>
                  <a:lnTo>
                    <a:pt x="841338" y="385644"/>
                  </a:lnTo>
                  <a:lnTo>
                    <a:pt x="830866" y="339359"/>
                  </a:lnTo>
                  <a:lnTo>
                    <a:pt x="816575" y="294985"/>
                  </a:lnTo>
                  <a:lnTo>
                    <a:pt x="798679" y="252765"/>
                  </a:lnTo>
                  <a:lnTo>
                    <a:pt x="777392" y="212943"/>
                  </a:lnTo>
                  <a:lnTo>
                    <a:pt x="752927" y="175762"/>
                  </a:lnTo>
                  <a:lnTo>
                    <a:pt x="725498" y="141463"/>
                  </a:lnTo>
                  <a:lnTo>
                    <a:pt x="695319" y="110290"/>
                  </a:lnTo>
                  <a:lnTo>
                    <a:pt x="662602" y="82486"/>
                  </a:lnTo>
                  <a:lnTo>
                    <a:pt x="627562" y="58294"/>
                  </a:lnTo>
                  <a:lnTo>
                    <a:pt x="594110" y="399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7268" y="1863960"/>
              <a:ext cx="173107" cy="17310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957539" y="1662979"/>
              <a:ext cx="365760" cy="365760"/>
            </a:xfrm>
            <a:custGeom>
              <a:avLst/>
              <a:gdLst/>
              <a:ahLst/>
              <a:cxnLst/>
              <a:rect l="l" t="t" r="r" b="b"/>
              <a:pathLst>
                <a:path w="365760" h="365760">
                  <a:moveTo>
                    <a:pt x="337392" y="0"/>
                  </a:moveTo>
                  <a:lnTo>
                    <a:pt x="8220" y="317557"/>
                  </a:lnTo>
                  <a:lnTo>
                    <a:pt x="0" y="337388"/>
                  </a:lnTo>
                  <a:lnTo>
                    <a:pt x="2055" y="347943"/>
                  </a:lnTo>
                  <a:lnTo>
                    <a:pt x="8220" y="357219"/>
                  </a:lnTo>
                  <a:lnTo>
                    <a:pt x="17496" y="363377"/>
                  </a:lnTo>
                  <a:lnTo>
                    <a:pt x="28051" y="365429"/>
                  </a:lnTo>
                  <a:lnTo>
                    <a:pt x="38606" y="363377"/>
                  </a:lnTo>
                  <a:lnTo>
                    <a:pt x="47882" y="357219"/>
                  </a:lnTo>
                  <a:lnTo>
                    <a:pt x="357228" y="47872"/>
                  </a:lnTo>
                  <a:lnTo>
                    <a:pt x="363386" y="38596"/>
                  </a:lnTo>
                  <a:lnTo>
                    <a:pt x="365439" y="28041"/>
                  </a:lnTo>
                  <a:lnTo>
                    <a:pt x="363386" y="17486"/>
                  </a:lnTo>
                  <a:lnTo>
                    <a:pt x="357228" y="8210"/>
                  </a:lnTo>
                  <a:lnTo>
                    <a:pt x="347947" y="2052"/>
                  </a:lnTo>
                  <a:lnTo>
                    <a:pt x="337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191269" y="2411765"/>
            <a:ext cx="183324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4229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Lucida Sans Unicode"/>
                <a:cs typeface="Lucida Sans Unicode"/>
              </a:rPr>
              <a:t>Crime</a:t>
            </a:r>
            <a:r>
              <a:rPr dirty="0" sz="1500" spc="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>
                <a:solidFill>
                  <a:srgbClr val="FFFFFF"/>
                </a:solidFill>
                <a:latin typeface="Lucida Sans Unicode"/>
                <a:cs typeface="Lucida Sans Unicode"/>
              </a:rPr>
              <a:t>&amp; </a:t>
            </a:r>
            <a:r>
              <a:rPr dirty="0" sz="1500" spc="-10">
                <a:solidFill>
                  <a:srgbClr val="FFFFFF"/>
                </a:solidFill>
                <a:latin typeface="Lucida Sans Unicode"/>
                <a:cs typeface="Lucida Sans Unicode"/>
              </a:rPr>
              <a:t>Disorder</a:t>
            </a:r>
            <a:r>
              <a:rPr dirty="0" sz="15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Lucida Sans Unicode"/>
                <a:cs typeface="Lucida Sans Unicode"/>
              </a:rPr>
              <a:t>Reduction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692839" y="3325899"/>
            <a:ext cx="882015" cy="819150"/>
            <a:chOff x="692839" y="3325899"/>
            <a:chExt cx="882015" cy="819150"/>
          </a:xfrm>
        </p:grpSpPr>
        <p:sp>
          <p:nvSpPr>
            <p:cNvPr id="14" name="object 14" descr=""/>
            <p:cNvSpPr/>
            <p:nvPr/>
          </p:nvSpPr>
          <p:spPr>
            <a:xfrm>
              <a:off x="701887" y="3522304"/>
              <a:ext cx="872490" cy="622935"/>
            </a:xfrm>
            <a:custGeom>
              <a:avLst/>
              <a:gdLst/>
              <a:ahLst/>
              <a:cxnLst/>
              <a:rect l="l" t="t" r="r" b="b"/>
              <a:pathLst>
                <a:path w="872490" h="622935">
                  <a:moveTo>
                    <a:pt x="44093" y="622641"/>
                  </a:moveTo>
                  <a:lnTo>
                    <a:pt x="0" y="573393"/>
                  </a:lnTo>
                  <a:lnTo>
                    <a:pt x="326500" y="208719"/>
                  </a:lnTo>
                  <a:lnTo>
                    <a:pt x="483976" y="384607"/>
                  </a:lnTo>
                  <a:lnTo>
                    <a:pt x="766384" y="69182"/>
                  </a:lnTo>
                  <a:lnTo>
                    <a:pt x="704432" y="0"/>
                  </a:lnTo>
                  <a:lnTo>
                    <a:pt x="872418" y="0"/>
                  </a:lnTo>
                  <a:lnTo>
                    <a:pt x="872418" y="187613"/>
                  </a:lnTo>
                  <a:lnTo>
                    <a:pt x="810477" y="118430"/>
                  </a:lnTo>
                  <a:lnTo>
                    <a:pt x="483976" y="483104"/>
                  </a:lnTo>
                  <a:lnTo>
                    <a:pt x="326500" y="307216"/>
                  </a:lnTo>
                  <a:lnTo>
                    <a:pt x="44093" y="622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927" y="3325899"/>
              <a:ext cx="104984" cy="117258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92839" y="3454886"/>
              <a:ext cx="666115" cy="502920"/>
            </a:xfrm>
            <a:custGeom>
              <a:avLst/>
              <a:gdLst/>
              <a:ahLst/>
              <a:cxnLst/>
              <a:rect l="l" t="t" r="r" b="b"/>
              <a:pathLst>
                <a:path w="666115" h="502920">
                  <a:moveTo>
                    <a:pt x="73086" y="502917"/>
                  </a:moveTo>
                  <a:lnTo>
                    <a:pt x="73086" y="328320"/>
                  </a:lnTo>
                  <a:lnTo>
                    <a:pt x="41591" y="328320"/>
                  </a:lnTo>
                  <a:lnTo>
                    <a:pt x="73086" y="153605"/>
                  </a:lnTo>
                  <a:lnTo>
                    <a:pt x="73086" y="70352"/>
                  </a:lnTo>
                  <a:lnTo>
                    <a:pt x="41591" y="227829"/>
                  </a:lnTo>
                  <a:lnTo>
                    <a:pt x="38813" y="235363"/>
                  </a:lnTo>
                  <a:lnTo>
                    <a:pt x="34049" y="241238"/>
                  </a:lnTo>
                  <a:lnTo>
                    <a:pt x="27806" y="245011"/>
                  </a:lnTo>
                  <a:lnTo>
                    <a:pt x="19439" y="246356"/>
                  </a:lnTo>
                  <a:lnTo>
                    <a:pt x="17129" y="246239"/>
                  </a:lnTo>
                  <a:lnTo>
                    <a:pt x="8431" y="241796"/>
                  </a:lnTo>
                  <a:lnTo>
                    <a:pt x="2835" y="234786"/>
                  </a:lnTo>
                  <a:lnTo>
                    <a:pt x="0" y="225942"/>
                  </a:lnTo>
                  <a:lnTo>
                    <a:pt x="437" y="216221"/>
                  </a:lnTo>
                  <a:lnTo>
                    <a:pt x="34809" y="40814"/>
                  </a:lnTo>
                  <a:lnTo>
                    <a:pt x="71756" y="12545"/>
                  </a:lnTo>
                  <a:lnTo>
                    <a:pt x="125259" y="0"/>
                  </a:lnTo>
                  <a:lnTo>
                    <a:pt x="146633" y="1963"/>
                  </a:lnTo>
                  <a:lnTo>
                    <a:pt x="189553" y="18279"/>
                  </a:lnTo>
                  <a:lnTo>
                    <a:pt x="230562" y="112447"/>
                  </a:lnTo>
                  <a:lnTo>
                    <a:pt x="245407" y="40814"/>
                  </a:lnTo>
                  <a:lnTo>
                    <a:pt x="280236" y="13598"/>
                  </a:lnTo>
                  <a:lnTo>
                    <a:pt x="344688" y="820"/>
                  </a:lnTo>
                  <a:lnTo>
                    <a:pt x="377540" y="7853"/>
                  </a:lnTo>
                  <a:lnTo>
                    <a:pt x="419533" y="32829"/>
                  </a:lnTo>
                  <a:lnTo>
                    <a:pt x="440530" y="114675"/>
                  </a:lnTo>
                  <a:lnTo>
                    <a:pt x="454745" y="40814"/>
                  </a:lnTo>
                  <a:lnTo>
                    <a:pt x="491685" y="12532"/>
                  </a:lnTo>
                  <a:lnTo>
                    <a:pt x="545196" y="0"/>
                  </a:lnTo>
                  <a:lnTo>
                    <a:pt x="566570" y="1963"/>
                  </a:lnTo>
                  <a:lnTo>
                    <a:pt x="609489" y="18270"/>
                  </a:lnTo>
                  <a:lnTo>
                    <a:pt x="636641" y="45962"/>
                  </a:lnTo>
                  <a:lnTo>
                    <a:pt x="665826" y="192535"/>
                  </a:lnTo>
                  <a:lnTo>
                    <a:pt x="631286" y="231113"/>
                  </a:lnTo>
                  <a:lnTo>
                    <a:pt x="630552" y="231230"/>
                  </a:lnTo>
                  <a:lnTo>
                    <a:pt x="597482" y="72462"/>
                  </a:lnTo>
                  <a:lnTo>
                    <a:pt x="597482" y="268635"/>
                  </a:lnTo>
                  <a:lnTo>
                    <a:pt x="555488" y="315539"/>
                  </a:lnTo>
                  <a:lnTo>
                    <a:pt x="555488" y="257965"/>
                  </a:lnTo>
                  <a:lnTo>
                    <a:pt x="534491" y="257965"/>
                  </a:lnTo>
                  <a:lnTo>
                    <a:pt x="534491" y="338521"/>
                  </a:lnTo>
                  <a:lnTo>
                    <a:pt x="492497" y="385425"/>
                  </a:lnTo>
                  <a:lnTo>
                    <a:pt x="492497" y="72345"/>
                  </a:lnTo>
                  <a:lnTo>
                    <a:pt x="461002" y="227829"/>
                  </a:lnTo>
                  <a:lnTo>
                    <a:pt x="458294" y="235236"/>
                  </a:lnTo>
                  <a:lnTo>
                    <a:pt x="453664" y="241058"/>
                  </a:lnTo>
                  <a:lnTo>
                    <a:pt x="447585" y="244868"/>
                  </a:lnTo>
                  <a:lnTo>
                    <a:pt x="440530" y="246239"/>
                  </a:lnTo>
                  <a:lnTo>
                    <a:pt x="433337" y="245028"/>
                  </a:lnTo>
                  <a:lnTo>
                    <a:pt x="427103" y="241283"/>
                  </a:lnTo>
                  <a:lnTo>
                    <a:pt x="422333" y="235443"/>
                  </a:lnTo>
                  <a:lnTo>
                    <a:pt x="419533" y="227947"/>
                  </a:lnTo>
                  <a:lnTo>
                    <a:pt x="388038" y="72462"/>
                  </a:lnTo>
                  <a:lnTo>
                    <a:pt x="388038" y="267932"/>
                  </a:lnTo>
                  <a:lnTo>
                    <a:pt x="364805" y="242921"/>
                  </a:lnTo>
                  <a:lnTo>
                    <a:pt x="350908" y="232627"/>
                  </a:lnTo>
                  <a:lnTo>
                    <a:pt x="335103" y="229201"/>
                  </a:lnTo>
                  <a:lnTo>
                    <a:pt x="319302" y="232644"/>
                  </a:lnTo>
                  <a:lnTo>
                    <a:pt x="305416" y="242956"/>
                  </a:lnTo>
                  <a:lnTo>
                    <a:pt x="282214" y="268987"/>
                  </a:lnTo>
                  <a:lnTo>
                    <a:pt x="282214" y="72345"/>
                  </a:lnTo>
                  <a:lnTo>
                    <a:pt x="251559" y="222787"/>
                  </a:lnTo>
                  <a:lnTo>
                    <a:pt x="250929" y="227829"/>
                  </a:lnTo>
                  <a:lnTo>
                    <a:pt x="248235" y="235208"/>
                  </a:lnTo>
                  <a:lnTo>
                    <a:pt x="243631" y="241018"/>
                  </a:lnTo>
                  <a:lnTo>
                    <a:pt x="237584" y="244837"/>
                  </a:lnTo>
                  <a:lnTo>
                    <a:pt x="230562" y="246239"/>
                  </a:lnTo>
                  <a:lnTo>
                    <a:pt x="222802" y="244618"/>
                  </a:lnTo>
                  <a:lnTo>
                    <a:pt x="216316" y="240092"/>
                  </a:lnTo>
                  <a:lnTo>
                    <a:pt x="211703" y="233275"/>
                  </a:lnTo>
                  <a:lnTo>
                    <a:pt x="209565" y="224781"/>
                  </a:lnTo>
                  <a:lnTo>
                    <a:pt x="178070" y="71641"/>
                  </a:lnTo>
                  <a:lnTo>
                    <a:pt x="178070" y="153722"/>
                  </a:lnTo>
                  <a:lnTo>
                    <a:pt x="209565" y="328320"/>
                  </a:lnTo>
                  <a:lnTo>
                    <a:pt x="178070" y="328320"/>
                  </a:lnTo>
                  <a:lnTo>
                    <a:pt x="178070" y="385659"/>
                  </a:lnTo>
                  <a:lnTo>
                    <a:pt x="136076" y="432562"/>
                  </a:lnTo>
                  <a:lnTo>
                    <a:pt x="136076" y="328320"/>
                  </a:lnTo>
                  <a:lnTo>
                    <a:pt x="115080" y="328320"/>
                  </a:lnTo>
                  <a:lnTo>
                    <a:pt x="115080" y="456014"/>
                  </a:lnTo>
                  <a:lnTo>
                    <a:pt x="73086" y="5029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5757" y="3325899"/>
              <a:ext cx="104984" cy="11725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474" y="3325899"/>
              <a:ext cx="104984" cy="117258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665176" y="4153660"/>
            <a:ext cx="9023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129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Lucida Sans Unicode"/>
                <a:cs typeface="Lucida Sans Unicode"/>
              </a:rPr>
              <a:t>Covid </a:t>
            </a:r>
            <a:r>
              <a:rPr dirty="0" sz="1500" spc="35">
                <a:solidFill>
                  <a:srgbClr val="FFFFFF"/>
                </a:solidFill>
                <a:latin typeface="Lucida Sans Unicode"/>
                <a:cs typeface="Lucida Sans Unicode"/>
              </a:rPr>
              <a:t>Recovery</a:t>
            </a:r>
            <a:endParaRPr sz="1500">
              <a:latin typeface="Lucida Sans Unicode"/>
              <a:cs typeface="Lucida Sans Unicode"/>
            </a:endParaRPr>
          </a:p>
        </p:txBody>
      </p:sp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11983" y="3136519"/>
            <a:ext cx="993940" cy="967066"/>
          </a:xfrm>
          <a:prstGeom prst="rect">
            <a:avLst/>
          </a:prstGeom>
        </p:spPr>
      </p:pic>
      <p:sp>
        <p:nvSpPr>
          <p:cNvPr id="21" name="object 21" descr=""/>
          <p:cNvSpPr txBox="1"/>
          <p:nvPr/>
        </p:nvSpPr>
        <p:spPr>
          <a:xfrm>
            <a:off x="2636392" y="4187567"/>
            <a:ext cx="11569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100"/>
              </a:spcBef>
            </a:pPr>
            <a:r>
              <a:rPr dirty="0" sz="1500" spc="40">
                <a:solidFill>
                  <a:srgbClr val="FFFFFF"/>
                </a:solidFill>
                <a:latin typeface="Lucida Sans Unicode"/>
                <a:cs typeface="Lucida Sans Unicode"/>
              </a:rPr>
              <a:t>Community </a:t>
            </a:r>
            <a:r>
              <a:rPr dirty="0" sz="1500" spc="-10">
                <a:solidFill>
                  <a:srgbClr val="FFFFFF"/>
                </a:solidFill>
                <a:latin typeface="Lucida Sans Unicode"/>
                <a:cs typeface="Lucida Sans Unicode"/>
              </a:rPr>
              <a:t>Cohesion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5114455" y="3088026"/>
            <a:ext cx="40640" cy="84455"/>
            <a:chOff x="5114455" y="3088026"/>
            <a:chExt cx="40640" cy="84455"/>
          </a:xfrm>
        </p:grpSpPr>
        <p:sp>
          <p:nvSpPr>
            <p:cNvPr id="23" name="object 23" descr=""/>
            <p:cNvSpPr/>
            <p:nvPr/>
          </p:nvSpPr>
          <p:spPr>
            <a:xfrm>
              <a:off x="5119217" y="3092789"/>
              <a:ext cx="31115" cy="74930"/>
            </a:xfrm>
            <a:custGeom>
              <a:avLst/>
              <a:gdLst/>
              <a:ahLst/>
              <a:cxnLst/>
              <a:rect l="l" t="t" r="r" b="b"/>
              <a:pathLst>
                <a:path w="31114" h="74930">
                  <a:moveTo>
                    <a:pt x="21501" y="0"/>
                  </a:moveTo>
                  <a:lnTo>
                    <a:pt x="14046" y="368"/>
                  </a:lnTo>
                  <a:lnTo>
                    <a:pt x="5867" y="25"/>
                  </a:lnTo>
                  <a:lnTo>
                    <a:pt x="0" y="5892"/>
                  </a:lnTo>
                  <a:lnTo>
                    <a:pt x="2565" y="67170"/>
                  </a:lnTo>
                  <a:lnTo>
                    <a:pt x="8953" y="73545"/>
                  </a:lnTo>
                  <a:lnTo>
                    <a:pt x="17119" y="73888"/>
                  </a:lnTo>
                  <a:lnTo>
                    <a:pt x="20548" y="74714"/>
                  </a:lnTo>
                  <a:lnTo>
                    <a:pt x="24587" y="73520"/>
                  </a:lnTo>
                  <a:lnTo>
                    <a:pt x="27190" y="70916"/>
                  </a:lnTo>
                  <a:lnTo>
                    <a:pt x="29794" y="68313"/>
                  </a:lnTo>
                  <a:lnTo>
                    <a:pt x="30988" y="64274"/>
                  </a:lnTo>
                  <a:lnTo>
                    <a:pt x="28587" y="7099"/>
                  </a:lnTo>
                  <a:lnTo>
                    <a:pt x="215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119217" y="3092789"/>
              <a:ext cx="31115" cy="74930"/>
            </a:xfrm>
            <a:custGeom>
              <a:avLst/>
              <a:gdLst/>
              <a:ahLst/>
              <a:cxnLst/>
              <a:rect l="l" t="t" r="r" b="b"/>
              <a:pathLst>
                <a:path w="31114" h="74930">
                  <a:moveTo>
                    <a:pt x="27190" y="70916"/>
                  </a:moveTo>
                  <a:lnTo>
                    <a:pt x="24587" y="73520"/>
                  </a:lnTo>
                  <a:lnTo>
                    <a:pt x="20548" y="74714"/>
                  </a:lnTo>
                  <a:lnTo>
                    <a:pt x="17119" y="73888"/>
                  </a:lnTo>
                  <a:lnTo>
                    <a:pt x="8953" y="73545"/>
                  </a:lnTo>
                  <a:lnTo>
                    <a:pt x="2565" y="67170"/>
                  </a:lnTo>
                  <a:lnTo>
                    <a:pt x="2222" y="58991"/>
                  </a:lnTo>
                  <a:lnTo>
                    <a:pt x="342" y="14071"/>
                  </a:lnTo>
                  <a:lnTo>
                    <a:pt x="0" y="5892"/>
                  </a:lnTo>
                  <a:lnTo>
                    <a:pt x="5867" y="25"/>
                  </a:lnTo>
                  <a:lnTo>
                    <a:pt x="14046" y="368"/>
                  </a:lnTo>
                  <a:lnTo>
                    <a:pt x="21501" y="0"/>
                  </a:lnTo>
                  <a:lnTo>
                    <a:pt x="28587" y="7099"/>
                  </a:lnTo>
                  <a:lnTo>
                    <a:pt x="28930" y="15265"/>
                  </a:lnTo>
                  <a:lnTo>
                    <a:pt x="30822" y="60198"/>
                  </a:lnTo>
                  <a:lnTo>
                    <a:pt x="30988" y="64274"/>
                  </a:lnTo>
                  <a:lnTo>
                    <a:pt x="29794" y="68313"/>
                  </a:lnTo>
                  <a:lnTo>
                    <a:pt x="27190" y="7091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 descr=""/>
          <p:cNvGrpSpPr/>
          <p:nvPr/>
        </p:nvGrpSpPr>
        <p:grpSpPr>
          <a:xfrm>
            <a:off x="4848683" y="3097019"/>
            <a:ext cx="578485" cy="1076960"/>
            <a:chOff x="4848683" y="3097019"/>
            <a:chExt cx="578485" cy="1076960"/>
          </a:xfrm>
        </p:grpSpPr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6138" y="4052810"/>
              <a:ext cx="253796" cy="120865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4964657" y="3874950"/>
              <a:ext cx="337185" cy="205740"/>
            </a:xfrm>
            <a:custGeom>
              <a:avLst/>
              <a:gdLst/>
              <a:ahLst/>
              <a:cxnLst/>
              <a:rect l="l" t="t" r="r" b="b"/>
              <a:pathLst>
                <a:path w="337185" h="205739">
                  <a:moveTo>
                    <a:pt x="329933" y="0"/>
                  </a:moveTo>
                  <a:lnTo>
                    <a:pt x="6832" y="0"/>
                  </a:lnTo>
                  <a:lnTo>
                    <a:pt x="0" y="7543"/>
                  </a:lnTo>
                  <a:lnTo>
                    <a:pt x="0" y="197993"/>
                  </a:lnTo>
                  <a:lnTo>
                    <a:pt x="6832" y="205536"/>
                  </a:lnTo>
                  <a:lnTo>
                    <a:pt x="329933" y="205536"/>
                  </a:lnTo>
                  <a:lnTo>
                    <a:pt x="336753" y="197993"/>
                  </a:lnTo>
                  <a:lnTo>
                    <a:pt x="336753" y="180390"/>
                  </a:lnTo>
                  <a:lnTo>
                    <a:pt x="26784" y="180390"/>
                  </a:lnTo>
                  <a:lnTo>
                    <a:pt x="21729" y="174790"/>
                  </a:lnTo>
                  <a:lnTo>
                    <a:pt x="21729" y="33502"/>
                  </a:lnTo>
                  <a:lnTo>
                    <a:pt x="26784" y="27901"/>
                  </a:lnTo>
                  <a:lnTo>
                    <a:pt x="336753" y="27901"/>
                  </a:lnTo>
                  <a:lnTo>
                    <a:pt x="336753" y="7543"/>
                  </a:lnTo>
                  <a:lnTo>
                    <a:pt x="329933" y="0"/>
                  </a:lnTo>
                  <a:close/>
                </a:path>
                <a:path w="337185" h="205739">
                  <a:moveTo>
                    <a:pt x="336753" y="27901"/>
                  </a:moveTo>
                  <a:lnTo>
                    <a:pt x="308902" y="27901"/>
                  </a:lnTo>
                  <a:lnTo>
                    <a:pt x="313956" y="33502"/>
                  </a:lnTo>
                  <a:lnTo>
                    <a:pt x="313956" y="174790"/>
                  </a:lnTo>
                  <a:lnTo>
                    <a:pt x="308902" y="180390"/>
                  </a:lnTo>
                  <a:lnTo>
                    <a:pt x="336753" y="180390"/>
                  </a:lnTo>
                  <a:lnTo>
                    <a:pt x="336753" y="279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964656" y="3874950"/>
              <a:ext cx="337185" cy="205740"/>
            </a:xfrm>
            <a:custGeom>
              <a:avLst/>
              <a:gdLst/>
              <a:ahLst/>
              <a:cxnLst/>
              <a:rect l="l" t="t" r="r" b="b"/>
              <a:pathLst>
                <a:path w="337185" h="205739">
                  <a:moveTo>
                    <a:pt x="33032" y="27901"/>
                  </a:moveTo>
                  <a:lnTo>
                    <a:pt x="26784" y="27901"/>
                  </a:lnTo>
                  <a:lnTo>
                    <a:pt x="21729" y="33502"/>
                  </a:lnTo>
                  <a:lnTo>
                    <a:pt x="21729" y="40398"/>
                  </a:lnTo>
                  <a:lnTo>
                    <a:pt x="21729" y="167894"/>
                  </a:lnTo>
                  <a:lnTo>
                    <a:pt x="21729" y="174790"/>
                  </a:lnTo>
                  <a:lnTo>
                    <a:pt x="26784" y="180390"/>
                  </a:lnTo>
                  <a:lnTo>
                    <a:pt x="33032" y="180390"/>
                  </a:lnTo>
                  <a:lnTo>
                    <a:pt x="302653" y="180390"/>
                  </a:lnTo>
                  <a:lnTo>
                    <a:pt x="308902" y="180390"/>
                  </a:lnTo>
                  <a:lnTo>
                    <a:pt x="313956" y="174790"/>
                  </a:lnTo>
                  <a:lnTo>
                    <a:pt x="313956" y="167894"/>
                  </a:lnTo>
                  <a:lnTo>
                    <a:pt x="313956" y="40398"/>
                  </a:lnTo>
                  <a:lnTo>
                    <a:pt x="313956" y="33502"/>
                  </a:lnTo>
                  <a:lnTo>
                    <a:pt x="308902" y="27901"/>
                  </a:lnTo>
                  <a:lnTo>
                    <a:pt x="302653" y="27901"/>
                  </a:lnTo>
                  <a:lnTo>
                    <a:pt x="33032" y="27901"/>
                  </a:lnTo>
                  <a:close/>
                </a:path>
                <a:path w="337185" h="205739">
                  <a:moveTo>
                    <a:pt x="15239" y="0"/>
                  </a:moveTo>
                  <a:lnTo>
                    <a:pt x="321513" y="0"/>
                  </a:lnTo>
                  <a:lnTo>
                    <a:pt x="329933" y="0"/>
                  </a:lnTo>
                  <a:lnTo>
                    <a:pt x="336753" y="7543"/>
                  </a:lnTo>
                  <a:lnTo>
                    <a:pt x="336753" y="16852"/>
                  </a:lnTo>
                  <a:lnTo>
                    <a:pt x="336753" y="188683"/>
                  </a:lnTo>
                  <a:lnTo>
                    <a:pt x="336753" y="197993"/>
                  </a:lnTo>
                  <a:lnTo>
                    <a:pt x="329933" y="205536"/>
                  </a:lnTo>
                  <a:lnTo>
                    <a:pt x="321513" y="205536"/>
                  </a:lnTo>
                  <a:lnTo>
                    <a:pt x="15239" y="205536"/>
                  </a:lnTo>
                  <a:lnTo>
                    <a:pt x="6832" y="205536"/>
                  </a:lnTo>
                  <a:lnTo>
                    <a:pt x="0" y="197993"/>
                  </a:lnTo>
                  <a:lnTo>
                    <a:pt x="0" y="188683"/>
                  </a:lnTo>
                  <a:lnTo>
                    <a:pt x="0" y="16852"/>
                  </a:lnTo>
                  <a:lnTo>
                    <a:pt x="0" y="7543"/>
                  </a:lnTo>
                  <a:lnTo>
                    <a:pt x="6832" y="0"/>
                  </a:lnTo>
                  <a:lnTo>
                    <a:pt x="15239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901978" y="3256478"/>
              <a:ext cx="466725" cy="645160"/>
            </a:xfrm>
            <a:custGeom>
              <a:avLst/>
              <a:gdLst/>
              <a:ahLst/>
              <a:cxnLst/>
              <a:rect l="l" t="t" r="r" b="b"/>
              <a:pathLst>
                <a:path w="466725" h="645160">
                  <a:moveTo>
                    <a:pt x="221196" y="0"/>
                  </a:moveTo>
                  <a:lnTo>
                    <a:pt x="178947" y="6623"/>
                  </a:lnTo>
                  <a:lnTo>
                    <a:pt x="139386" y="21300"/>
                  </a:lnTo>
                  <a:lnTo>
                    <a:pt x="103262" y="43240"/>
                  </a:lnTo>
                  <a:lnTo>
                    <a:pt x="71322" y="71654"/>
                  </a:lnTo>
                  <a:lnTo>
                    <a:pt x="44316" y="105754"/>
                  </a:lnTo>
                  <a:lnTo>
                    <a:pt x="22991" y="144748"/>
                  </a:lnTo>
                  <a:lnTo>
                    <a:pt x="8097" y="187848"/>
                  </a:lnTo>
                  <a:lnTo>
                    <a:pt x="381" y="234264"/>
                  </a:lnTo>
                  <a:lnTo>
                    <a:pt x="23" y="273360"/>
                  </a:lnTo>
                  <a:lnTo>
                    <a:pt x="0" y="275956"/>
                  </a:lnTo>
                  <a:lnTo>
                    <a:pt x="5784" y="316672"/>
                  </a:lnTo>
                  <a:lnTo>
                    <a:pt x="17557" y="355834"/>
                  </a:lnTo>
                  <a:lnTo>
                    <a:pt x="35141" y="392861"/>
                  </a:lnTo>
                  <a:lnTo>
                    <a:pt x="59413" y="443492"/>
                  </a:lnTo>
                  <a:lnTo>
                    <a:pt x="77074" y="495482"/>
                  </a:lnTo>
                  <a:lnTo>
                    <a:pt x="87862" y="548250"/>
                  </a:lnTo>
                  <a:lnTo>
                    <a:pt x="91517" y="601218"/>
                  </a:lnTo>
                  <a:lnTo>
                    <a:pt x="91517" y="638530"/>
                  </a:lnTo>
                  <a:lnTo>
                    <a:pt x="98095" y="644753"/>
                  </a:lnTo>
                  <a:lnTo>
                    <a:pt x="367780" y="644753"/>
                  </a:lnTo>
                  <a:lnTo>
                    <a:pt x="374358" y="638530"/>
                  </a:lnTo>
                  <a:lnTo>
                    <a:pt x="374358" y="613651"/>
                  </a:lnTo>
                  <a:lnTo>
                    <a:pt x="120650" y="613651"/>
                  </a:lnTo>
                  <a:lnTo>
                    <a:pt x="120650" y="601218"/>
                  </a:lnTo>
                  <a:lnTo>
                    <a:pt x="118079" y="555629"/>
                  </a:lnTo>
                  <a:lnTo>
                    <a:pt x="110456" y="509944"/>
                  </a:lnTo>
                  <a:lnTo>
                    <a:pt x="97918" y="464559"/>
                  </a:lnTo>
                  <a:lnTo>
                    <a:pt x="80599" y="419870"/>
                  </a:lnTo>
                  <a:lnTo>
                    <a:pt x="58636" y="376275"/>
                  </a:lnTo>
                  <a:lnTo>
                    <a:pt x="43497" y="343913"/>
                  </a:lnTo>
                  <a:lnTo>
                    <a:pt x="33379" y="309414"/>
                  </a:lnTo>
                  <a:lnTo>
                    <a:pt x="28372" y="273360"/>
                  </a:lnTo>
                  <a:lnTo>
                    <a:pt x="28456" y="257073"/>
                  </a:lnTo>
                  <a:lnTo>
                    <a:pt x="36919" y="190369"/>
                  </a:lnTo>
                  <a:lnTo>
                    <a:pt x="53296" y="148230"/>
                  </a:lnTo>
                  <a:lnTo>
                    <a:pt x="76741" y="110950"/>
                  </a:lnTo>
                  <a:lnTo>
                    <a:pt x="106301" y="79564"/>
                  </a:lnTo>
                  <a:lnTo>
                    <a:pt x="141023" y="55104"/>
                  </a:lnTo>
                  <a:lnTo>
                    <a:pt x="179952" y="38605"/>
                  </a:lnTo>
                  <a:lnTo>
                    <a:pt x="222136" y="31102"/>
                  </a:lnTo>
                  <a:lnTo>
                    <a:pt x="342688" y="31102"/>
                  </a:lnTo>
                  <a:lnTo>
                    <a:pt x="314335" y="15806"/>
                  </a:lnTo>
                  <a:lnTo>
                    <a:pt x="268955" y="2849"/>
                  </a:lnTo>
                  <a:lnTo>
                    <a:pt x="221196" y="0"/>
                  </a:lnTo>
                  <a:close/>
                </a:path>
                <a:path w="466725" h="645160">
                  <a:moveTo>
                    <a:pt x="342688" y="31102"/>
                  </a:moveTo>
                  <a:lnTo>
                    <a:pt x="222136" y="31102"/>
                  </a:lnTo>
                  <a:lnTo>
                    <a:pt x="264286" y="33384"/>
                  </a:lnTo>
                  <a:lnTo>
                    <a:pt x="304234" y="44705"/>
                  </a:lnTo>
                  <a:lnTo>
                    <a:pt x="341189" y="64772"/>
                  </a:lnTo>
                  <a:lnTo>
                    <a:pt x="374358" y="93294"/>
                  </a:lnTo>
                  <a:lnTo>
                    <a:pt x="401781" y="128505"/>
                  </a:lnTo>
                  <a:lnTo>
                    <a:pt x="421807" y="168187"/>
                  </a:lnTo>
                  <a:lnTo>
                    <a:pt x="434082" y="211367"/>
                  </a:lnTo>
                  <a:lnTo>
                    <a:pt x="438252" y="257073"/>
                  </a:lnTo>
                  <a:lnTo>
                    <a:pt x="436328" y="287912"/>
                  </a:lnTo>
                  <a:lnTo>
                    <a:pt x="430616" y="317973"/>
                  </a:lnTo>
                  <a:lnTo>
                    <a:pt x="421204" y="346866"/>
                  </a:lnTo>
                  <a:lnTo>
                    <a:pt x="408178" y="374205"/>
                  </a:lnTo>
                  <a:lnTo>
                    <a:pt x="385757" y="419670"/>
                  </a:lnTo>
                  <a:lnTo>
                    <a:pt x="368160" y="466283"/>
                  </a:lnTo>
                  <a:lnTo>
                    <a:pt x="355479" y="513693"/>
                  </a:lnTo>
                  <a:lnTo>
                    <a:pt x="347803" y="561552"/>
                  </a:lnTo>
                  <a:lnTo>
                    <a:pt x="345225" y="609511"/>
                  </a:lnTo>
                  <a:lnTo>
                    <a:pt x="345225" y="613651"/>
                  </a:lnTo>
                  <a:lnTo>
                    <a:pt x="374358" y="613651"/>
                  </a:lnTo>
                  <a:lnTo>
                    <a:pt x="374358" y="609511"/>
                  </a:lnTo>
                  <a:lnTo>
                    <a:pt x="376718" y="565169"/>
                  </a:lnTo>
                  <a:lnTo>
                    <a:pt x="383767" y="520727"/>
                  </a:lnTo>
                  <a:lnTo>
                    <a:pt x="395462" y="476584"/>
                  </a:lnTo>
                  <a:lnTo>
                    <a:pt x="411759" y="433139"/>
                  </a:lnTo>
                  <a:lnTo>
                    <a:pt x="432613" y="390791"/>
                  </a:lnTo>
                  <a:lnTo>
                    <a:pt x="447408" y="359548"/>
                  </a:lnTo>
                  <a:lnTo>
                    <a:pt x="457977" y="326651"/>
                  </a:lnTo>
                  <a:lnTo>
                    <a:pt x="464319" y="292395"/>
                  </a:lnTo>
                  <a:lnTo>
                    <a:pt x="466433" y="257073"/>
                  </a:lnTo>
                  <a:lnTo>
                    <a:pt x="461736" y="204741"/>
                  </a:lnTo>
                  <a:lnTo>
                    <a:pt x="447879" y="155616"/>
                  </a:lnTo>
                  <a:lnTo>
                    <a:pt x="425210" y="110572"/>
                  </a:lnTo>
                  <a:lnTo>
                    <a:pt x="394081" y="70485"/>
                  </a:lnTo>
                  <a:lnTo>
                    <a:pt x="356513" y="38605"/>
                  </a:lnTo>
                  <a:lnTo>
                    <a:pt x="342688" y="311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901976" y="3256478"/>
              <a:ext cx="466725" cy="645160"/>
            </a:xfrm>
            <a:custGeom>
              <a:avLst/>
              <a:gdLst/>
              <a:ahLst/>
              <a:cxnLst/>
              <a:rect l="l" t="t" r="r" b="b"/>
              <a:pathLst>
                <a:path w="466725" h="645160">
                  <a:moveTo>
                    <a:pt x="120650" y="613651"/>
                  </a:moveTo>
                  <a:lnTo>
                    <a:pt x="345225" y="613651"/>
                  </a:lnTo>
                  <a:lnTo>
                    <a:pt x="345225" y="609511"/>
                  </a:lnTo>
                  <a:lnTo>
                    <a:pt x="347803" y="561552"/>
                  </a:lnTo>
                  <a:lnTo>
                    <a:pt x="355479" y="513693"/>
                  </a:lnTo>
                  <a:lnTo>
                    <a:pt x="368160" y="466283"/>
                  </a:lnTo>
                  <a:lnTo>
                    <a:pt x="385757" y="419670"/>
                  </a:lnTo>
                  <a:lnTo>
                    <a:pt x="408178" y="374205"/>
                  </a:lnTo>
                  <a:lnTo>
                    <a:pt x="421204" y="346866"/>
                  </a:lnTo>
                  <a:lnTo>
                    <a:pt x="430616" y="317973"/>
                  </a:lnTo>
                  <a:lnTo>
                    <a:pt x="436328" y="287912"/>
                  </a:lnTo>
                  <a:lnTo>
                    <a:pt x="438252" y="257073"/>
                  </a:lnTo>
                  <a:lnTo>
                    <a:pt x="434082" y="211367"/>
                  </a:lnTo>
                  <a:lnTo>
                    <a:pt x="421807" y="168187"/>
                  </a:lnTo>
                  <a:lnTo>
                    <a:pt x="401781" y="128505"/>
                  </a:lnTo>
                  <a:lnTo>
                    <a:pt x="374358" y="93294"/>
                  </a:lnTo>
                  <a:lnTo>
                    <a:pt x="341189" y="64772"/>
                  </a:lnTo>
                  <a:lnTo>
                    <a:pt x="304234" y="44705"/>
                  </a:lnTo>
                  <a:lnTo>
                    <a:pt x="264286" y="33384"/>
                  </a:lnTo>
                  <a:lnTo>
                    <a:pt x="222136" y="31102"/>
                  </a:lnTo>
                  <a:lnTo>
                    <a:pt x="179952" y="38605"/>
                  </a:lnTo>
                  <a:lnTo>
                    <a:pt x="141023" y="55104"/>
                  </a:lnTo>
                  <a:lnTo>
                    <a:pt x="106301" y="79564"/>
                  </a:lnTo>
                  <a:lnTo>
                    <a:pt x="76741" y="110950"/>
                  </a:lnTo>
                  <a:lnTo>
                    <a:pt x="53296" y="148230"/>
                  </a:lnTo>
                  <a:lnTo>
                    <a:pt x="36919" y="190369"/>
                  </a:lnTo>
                  <a:lnTo>
                    <a:pt x="28563" y="236334"/>
                  </a:lnTo>
                  <a:lnTo>
                    <a:pt x="28372" y="273360"/>
                  </a:lnTo>
                  <a:lnTo>
                    <a:pt x="33379" y="309414"/>
                  </a:lnTo>
                  <a:lnTo>
                    <a:pt x="43497" y="343913"/>
                  </a:lnTo>
                  <a:lnTo>
                    <a:pt x="58636" y="376275"/>
                  </a:lnTo>
                  <a:lnTo>
                    <a:pt x="80599" y="419870"/>
                  </a:lnTo>
                  <a:lnTo>
                    <a:pt x="97918" y="464559"/>
                  </a:lnTo>
                  <a:lnTo>
                    <a:pt x="110456" y="509944"/>
                  </a:lnTo>
                  <a:lnTo>
                    <a:pt x="118079" y="555629"/>
                  </a:lnTo>
                  <a:lnTo>
                    <a:pt x="120650" y="601218"/>
                  </a:lnTo>
                  <a:lnTo>
                    <a:pt x="120650" y="613651"/>
                  </a:lnTo>
                  <a:close/>
                </a:path>
                <a:path w="466725" h="645160">
                  <a:moveTo>
                    <a:pt x="359322" y="644753"/>
                  </a:moveTo>
                  <a:lnTo>
                    <a:pt x="106553" y="644753"/>
                  </a:lnTo>
                  <a:lnTo>
                    <a:pt x="98095" y="644753"/>
                  </a:lnTo>
                  <a:lnTo>
                    <a:pt x="91517" y="638530"/>
                  </a:lnTo>
                  <a:lnTo>
                    <a:pt x="91517" y="629196"/>
                  </a:lnTo>
                  <a:lnTo>
                    <a:pt x="91517" y="601218"/>
                  </a:lnTo>
                  <a:lnTo>
                    <a:pt x="87862" y="548250"/>
                  </a:lnTo>
                  <a:lnTo>
                    <a:pt x="77074" y="495482"/>
                  </a:lnTo>
                  <a:lnTo>
                    <a:pt x="59413" y="443492"/>
                  </a:lnTo>
                  <a:lnTo>
                    <a:pt x="35141" y="392861"/>
                  </a:lnTo>
                  <a:lnTo>
                    <a:pt x="17557" y="355834"/>
                  </a:lnTo>
                  <a:lnTo>
                    <a:pt x="5784" y="316672"/>
                  </a:lnTo>
                  <a:lnTo>
                    <a:pt x="0" y="275956"/>
                  </a:lnTo>
                  <a:lnTo>
                    <a:pt x="381" y="234264"/>
                  </a:lnTo>
                  <a:lnTo>
                    <a:pt x="8097" y="187848"/>
                  </a:lnTo>
                  <a:lnTo>
                    <a:pt x="22991" y="144748"/>
                  </a:lnTo>
                  <a:lnTo>
                    <a:pt x="44316" y="105754"/>
                  </a:lnTo>
                  <a:lnTo>
                    <a:pt x="71322" y="71654"/>
                  </a:lnTo>
                  <a:lnTo>
                    <a:pt x="103262" y="43240"/>
                  </a:lnTo>
                  <a:lnTo>
                    <a:pt x="139386" y="21300"/>
                  </a:lnTo>
                  <a:lnTo>
                    <a:pt x="178947" y="6623"/>
                  </a:lnTo>
                  <a:lnTo>
                    <a:pt x="221196" y="0"/>
                  </a:lnTo>
                  <a:lnTo>
                    <a:pt x="268955" y="2849"/>
                  </a:lnTo>
                  <a:lnTo>
                    <a:pt x="314335" y="15806"/>
                  </a:lnTo>
                  <a:lnTo>
                    <a:pt x="356367" y="38481"/>
                  </a:lnTo>
                  <a:lnTo>
                    <a:pt x="394081" y="70485"/>
                  </a:lnTo>
                  <a:lnTo>
                    <a:pt x="425210" y="110572"/>
                  </a:lnTo>
                  <a:lnTo>
                    <a:pt x="447879" y="155616"/>
                  </a:lnTo>
                  <a:lnTo>
                    <a:pt x="461736" y="204741"/>
                  </a:lnTo>
                  <a:lnTo>
                    <a:pt x="466433" y="257073"/>
                  </a:lnTo>
                  <a:lnTo>
                    <a:pt x="464319" y="292395"/>
                  </a:lnTo>
                  <a:lnTo>
                    <a:pt x="457977" y="326651"/>
                  </a:lnTo>
                  <a:lnTo>
                    <a:pt x="447408" y="359548"/>
                  </a:lnTo>
                  <a:lnTo>
                    <a:pt x="432613" y="390791"/>
                  </a:lnTo>
                  <a:lnTo>
                    <a:pt x="411759" y="433139"/>
                  </a:lnTo>
                  <a:lnTo>
                    <a:pt x="395462" y="476584"/>
                  </a:lnTo>
                  <a:lnTo>
                    <a:pt x="383767" y="520727"/>
                  </a:lnTo>
                  <a:lnTo>
                    <a:pt x="376718" y="565169"/>
                  </a:lnTo>
                  <a:lnTo>
                    <a:pt x="374358" y="609511"/>
                  </a:lnTo>
                  <a:lnTo>
                    <a:pt x="374358" y="629196"/>
                  </a:lnTo>
                  <a:lnTo>
                    <a:pt x="374358" y="638530"/>
                  </a:lnTo>
                  <a:lnTo>
                    <a:pt x="367780" y="644753"/>
                  </a:lnTo>
                  <a:lnTo>
                    <a:pt x="359322" y="64475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066715" y="3967619"/>
              <a:ext cx="132715" cy="25400"/>
            </a:xfrm>
            <a:custGeom>
              <a:avLst/>
              <a:gdLst/>
              <a:ahLst/>
              <a:cxnLst/>
              <a:rect l="l" t="t" r="r" b="b"/>
              <a:pathLst>
                <a:path w="132714" h="25400">
                  <a:moveTo>
                    <a:pt x="132651" y="0"/>
                  </a:moveTo>
                  <a:lnTo>
                    <a:pt x="0" y="0"/>
                  </a:lnTo>
                  <a:lnTo>
                    <a:pt x="0" y="25145"/>
                  </a:lnTo>
                  <a:lnTo>
                    <a:pt x="132651" y="25145"/>
                  </a:lnTo>
                  <a:lnTo>
                    <a:pt x="1326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066715" y="3967619"/>
              <a:ext cx="132715" cy="25400"/>
            </a:xfrm>
            <a:custGeom>
              <a:avLst/>
              <a:gdLst/>
              <a:ahLst/>
              <a:cxnLst/>
              <a:rect l="l" t="t" r="r" b="b"/>
              <a:pathLst>
                <a:path w="132714" h="25400">
                  <a:moveTo>
                    <a:pt x="0" y="25145"/>
                  </a:moveTo>
                  <a:lnTo>
                    <a:pt x="132651" y="25145"/>
                  </a:lnTo>
                  <a:lnTo>
                    <a:pt x="132651" y="0"/>
                  </a:lnTo>
                  <a:lnTo>
                    <a:pt x="0" y="0"/>
                  </a:lnTo>
                  <a:lnTo>
                    <a:pt x="0" y="2514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57910" y="3356988"/>
              <a:ext cx="93020" cy="140233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4993721" y="3102856"/>
              <a:ext cx="65405" cy="84455"/>
            </a:xfrm>
            <a:custGeom>
              <a:avLst/>
              <a:gdLst/>
              <a:ahLst/>
              <a:cxnLst/>
              <a:rect l="l" t="t" r="r" b="b"/>
              <a:pathLst>
                <a:path w="65404" h="84455">
                  <a:moveTo>
                    <a:pt x="14567" y="0"/>
                  </a:moveTo>
                  <a:lnTo>
                    <a:pt x="8890" y="1813"/>
                  </a:lnTo>
                  <a:lnTo>
                    <a:pt x="2286" y="5535"/>
                  </a:lnTo>
                  <a:lnTo>
                    <a:pt x="0" y="13574"/>
                  </a:lnTo>
                  <a:lnTo>
                    <a:pt x="4457" y="20622"/>
                  </a:lnTo>
                  <a:lnTo>
                    <a:pt x="36626" y="74750"/>
                  </a:lnTo>
                  <a:lnTo>
                    <a:pt x="41097" y="81798"/>
                  </a:lnTo>
                  <a:lnTo>
                    <a:pt x="50076" y="84313"/>
                  </a:lnTo>
                  <a:lnTo>
                    <a:pt x="56680" y="80592"/>
                  </a:lnTo>
                  <a:lnTo>
                    <a:pt x="58039" y="80668"/>
                  </a:lnTo>
                  <a:lnTo>
                    <a:pt x="59982" y="78725"/>
                  </a:lnTo>
                  <a:lnTo>
                    <a:pt x="63855" y="74851"/>
                  </a:lnTo>
                  <a:lnTo>
                    <a:pt x="64858" y="68095"/>
                  </a:lnTo>
                  <a:lnTo>
                    <a:pt x="29667" y="8367"/>
                  </a:lnTo>
                  <a:lnTo>
                    <a:pt x="25554" y="3758"/>
                  </a:lnTo>
                  <a:lnTo>
                    <a:pt x="20321" y="809"/>
                  </a:lnTo>
                  <a:lnTo>
                    <a:pt x="145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4993721" y="3102856"/>
              <a:ext cx="65405" cy="84455"/>
            </a:xfrm>
            <a:custGeom>
              <a:avLst/>
              <a:gdLst/>
              <a:ahLst/>
              <a:cxnLst/>
              <a:rect l="l" t="t" r="r" b="b"/>
              <a:pathLst>
                <a:path w="65404" h="84455">
                  <a:moveTo>
                    <a:pt x="59982" y="78725"/>
                  </a:moveTo>
                  <a:lnTo>
                    <a:pt x="58686" y="80020"/>
                  </a:lnTo>
                  <a:lnTo>
                    <a:pt x="58039" y="80668"/>
                  </a:lnTo>
                  <a:lnTo>
                    <a:pt x="56680" y="80592"/>
                  </a:lnTo>
                  <a:lnTo>
                    <a:pt x="50076" y="84313"/>
                  </a:lnTo>
                  <a:lnTo>
                    <a:pt x="41097" y="81798"/>
                  </a:lnTo>
                  <a:lnTo>
                    <a:pt x="36626" y="74750"/>
                  </a:lnTo>
                  <a:lnTo>
                    <a:pt x="4457" y="20622"/>
                  </a:lnTo>
                  <a:lnTo>
                    <a:pt x="0" y="13574"/>
                  </a:lnTo>
                  <a:lnTo>
                    <a:pt x="2286" y="5535"/>
                  </a:lnTo>
                  <a:lnTo>
                    <a:pt x="8890" y="1813"/>
                  </a:lnTo>
                  <a:lnTo>
                    <a:pt x="14567" y="0"/>
                  </a:lnTo>
                  <a:lnTo>
                    <a:pt x="20321" y="809"/>
                  </a:lnTo>
                  <a:lnTo>
                    <a:pt x="25554" y="3758"/>
                  </a:lnTo>
                  <a:lnTo>
                    <a:pt x="29667" y="8367"/>
                  </a:lnTo>
                  <a:lnTo>
                    <a:pt x="61112" y="61770"/>
                  </a:lnTo>
                  <a:lnTo>
                    <a:pt x="64858" y="68095"/>
                  </a:lnTo>
                  <a:lnTo>
                    <a:pt x="63855" y="74851"/>
                  </a:lnTo>
                  <a:lnTo>
                    <a:pt x="59982" y="7872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08825" y="3097019"/>
              <a:ext cx="69253" cy="93357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5303654" y="3168774"/>
              <a:ext cx="59690" cy="69215"/>
            </a:xfrm>
            <a:custGeom>
              <a:avLst/>
              <a:gdLst/>
              <a:ahLst/>
              <a:cxnLst/>
              <a:rect l="l" t="t" r="r" b="b"/>
              <a:pathLst>
                <a:path w="59689" h="69214">
                  <a:moveTo>
                    <a:pt x="47256" y="38"/>
                  </a:moveTo>
                  <a:lnTo>
                    <a:pt x="39255" y="0"/>
                  </a:lnTo>
                  <a:lnTo>
                    <a:pt x="34937" y="4825"/>
                  </a:lnTo>
                  <a:lnTo>
                    <a:pt x="3810" y="41465"/>
                  </a:lnTo>
                  <a:lnTo>
                    <a:pt x="0" y="47167"/>
                  </a:lnTo>
                  <a:lnTo>
                    <a:pt x="711" y="56070"/>
                  </a:lnTo>
                  <a:lnTo>
                    <a:pt x="6083" y="62280"/>
                  </a:lnTo>
                  <a:lnTo>
                    <a:pt x="10947" y="67614"/>
                  </a:lnTo>
                  <a:lnTo>
                    <a:pt x="16954" y="68795"/>
                  </a:lnTo>
                  <a:lnTo>
                    <a:pt x="21602" y="66103"/>
                  </a:lnTo>
                  <a:lnTo>
                    <a:pt x="24257" y="64566"/>
                  </a:lnTo>
                  <a:lnTo>
                    <a:pt x="54902" y="27050"/>
                  </a:lnTo>
                  <a:lnTo>
                    <a:pt x="59207" y="22224"/>
                  </a:lnTo>
                  <a:lnTo>
                    <a:pt x="57988" y="12458"/>
                  </a:lnTo>
                  <a:lnTo>
                    <a:pt x="47256" y="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5303654" y="3168774"/>
              <a:ext cx="59690" cy="69215"/>
            </a:xfrm>
            <a:custGeom>
              <a:avLst/>
              <a:gdLst/>
              <a:ahLst/>
              <a:cxnLst/>
              <a:rect l="l" t="t" r="r" b="b"/>
              <a:pathLst>
                <a:path w="59689" h="69214">
                  <a:moveTo>
                    <a:pt x="21602" y="66103"/>
                  </a:moveTo>
                  <a:lnTo>
                    <a:pt x="16954" y="68795"/>
                  </a:lnTo>
                  <a:lnTo>
                    <a:pt x="10947" y="67614"/>
                  </a:lnTo>
                  <a:lnTo>
                    <a:pt x="6083" y="62280"/>
                  </a:lnTo>
                  <a:lnTo>
                    <a:pt x="711" y="56070"/>
                  </a:lnTo>
                  <a:lnTo>
                    <a:pt x="0" y="47167"/>
                  </a:lnTo>
                  <a:lnTo>
                    <a:pt x="3810" y="41465"/>
                  </a:lnTo>
                  <a:lnTo>
                    <a:pt x="34937" y="4825"/>
                  </a:lnTo>
                  <a:lnTo>
                    <a:pt x="39255" y="0"/>
                  </a:lnTo>
                  <a:lnTo>
                    <a:pt x="47256" y="38"/>
                  </a:lnTo>
                  <a:lnTo>
                    <a:pt x="52616" y="6248"/>
                  </a:lnTo>
                  <a:lnTo>
                    <a:pt x="57988" y="12458"/>
                  </a:lnTo>
                  <a:lnTo>
                    <a:pt x="59207" y="22224"/>
                  </a:lnTo>
                  <a:lnTo>
                    <a:pt x="54902" y="27050"/>
                  </a:lnTo>
                  <a:lnTo>
                    <a:pt x="24257" y="64566"/>
                  </a:lnTo>
                  <a:lnTo>
                    <a:pt x="23596" y="64947"/>
                  </a:lnTo>
                  <a:lnTo>
                    <a:pt x="22263" y="65722"/>
                  </a:lnTo>
                  <a:lnTo>
                    <a:pt x="21602" y="66103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4913842" y="3180877"/>
              <a:ext cx="69215" cy="64769"/>
            </a:xfrm>
            <a:custGeom>
              <a:avLst/>
              <a:gdLst/>
              <a:ahLst/>
              <a:cxnLst/>
              <a:rect l="l" t="t" r="r" b="b"/>
              <a:pathLst>
                <a:path w="69214" h="64769">
                  <a:moveTo>
                    <a:pt x="20040" y="0"/>
                  </a:moveTo>
                  <a:lnTo>
                    <a:pt x="10820" y="520"/>
                  </a:lnTo>
                  <a:lnTo>
                    <a:pt x="0" y="10871"/>
                  </a:lnTo>
                  <a:lnTo>
                    <a:pt x="749" y="19304"/>
                  </a:lnTo>
                  <a:lnTo>
                    <a:pt x="5778" y="24218"/>
                  </a:lnTo>
                  <a:lnTo>
                    <a:pt x="43840" y="59893"/>
                  </a:lnTo>
                  <a:lnTo>
                    <a:pt x="49656" y="64338"/>
                  </a:lnTo>
                  <a:lnTo>
                    <a:pt x="58089" y="64287"/>
                  </a:lnTo>
                  <a:lnTo>
                    <a:pt x="63499" y="59105"/>
                  </a:lnTo>
                  <a:lnTo>
                    <a:pt x="68135" y="54394"/>
                  </a:lnTo>
                  <a:lnTo>
                    <a:pt x="68668" y="48158"/>
                  </a:lnTo>
                  <a:lnTo>
                    <a:pt x="65646" y="43040"/>
                  </a:lnTo>
                  <a:lnTo>
                    <a:pt x="63919" y="40119"/>
                  </a:lnTo>
                  <a:lnTo>
                    <a:pt x="25069" y="4914"/>
                  </a:lnTo>
                  <a:lnTo>
                    <a:pt x="20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4913842" y="3180877"/>
              <a:ext cx="69215" cy="64769"/>
            </a:xfrm>
            <a:custGeom>
              <a:avLst/>
              <a:gdLst/>
              <a:ahLst/>
              <a:cxnLst/>
              <a:rect l="l" t="t" r="r" b="b"/>
              <a:pathLst>
                <a:path w="69214" h="64769">
                  <a:moveTo>
                    <a:pt x="65646" y="43040"/>
                  </a:moveTo>
                  <a:lnTo>
                    <a:pt x="68668" y="48158"/>
                  </a:lnTo>
                  <a:lnTo>
                    <a:pt x="68135" y="54394"/>
                  </a:lnTo>
                  <a:lnTo>
                    <a:pt x="63499" y="59105"/>
                  </a:lnTo>
                  <a:lnTo>
                    <a:pt x="58089" y="64287"/>
                  </a:lnTo>
                  <a:lnTo>
                    <a:pt x="49656" y="64338"/>
                  </a:lnTo>
                  <a:lnTo>
                    <a:pt x="43840" y="59893"/>
                  </a:lnTo>
                  <a:lnTo>
                    <a:pt x="5778" y="24218"/>
                  </a:lnTo>
                  <a:lnTo>
                    <a:pt x="749" y="19304"/>
                  </a:lnTo>
                  <a:lnTo>
                    <a:pt x="0" y="10871"/>
                  </a:lnTo>
                  <a:lnTo>
                    <a:pt x="5410" y="5702"/>
                  </a:lnTo>
                  <a:lnTo>
                    <a:pt x="10820" y="520"/>
                  </a:lnTo>
                  <a:lnTo>
                    <a:pt x="20040" y="0"/>
                  </a:lnTo>
                  <a:lnTo>
                    <a:pt x="25069" y="4914"/>
                  </a:lnTo>
                  <a:lnTo>
                    <a:pt x="63919" y="40119"/>
                  </a:lnTo>
                  <a:lnTo>
                    <a:pt x="64350" y="40843"/>
                  </a:lnTo>
                  <a:lnTo>
                    <a:pt x="65214" y="42303"/>
                  </a:lnTo>
                  <a:lnTo>
                    <a:pt x="65646" y="4304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4853445" y="3274875"/>
              <a:ext cx="72390" cy="47625"/>
            </a:xfrm>
            <a:custGeom>
              <a:avLst/>
              <a:gdLst/>
              <a:ahLst/>
              <a:cxnLst/>
              <a:rect l="l" t="t" r="r" b="b"/>
              <a:pathLst>
                <a:path w="72389" h="47625">
                  <a:moveTo>
                    <a:pt x="18110" y="0"/>
                  </a:moveTo>
                  <a:lnTo>
                    <a:pt x="9194" y="3975"/>
                  </a:lnTo>
                  <a:lnTo>
                    <a:pt x="0" y="17525"/>
                  </a:lnTo>
                  <a:lnTo>
                    <a:pt x="1816" y="24930"/>
                  </a:lnTo>
                  <a:lnTo>
                    <a:pt x="7340" y="27508"/>
                  </a:lnTo>
                  <a:lnTo>
                    <a:pt x="48996" y="45605"/>
                  </a:lnTo>
                  <a:lnTo>
                    <a:pt x="55219" y="47459"/>
                  </a:lnTo>
                  <a:lnTo>
                    <a:pt x="63436" y="44208"/>
                  </a:lnTo>
                  <a:lnTo>
                    <a:pt x="68033" y="37426"/>
                  </a:lnTo>
                  <a:lnTo>
                    <a:pt x="71932" y="31368"/>
                  </a:lnTo>
                  <a:lnTo>
                    <a:pt x="71653" y="25476"/>
                  </a:lnTo>
                  <a:lnTo>
                    <a:pt x="68046" y="21958"/>
                  </a:lnTo>
                  <a:lnTo>
                    <a:pt x="65989" y="19951"/>
                  </a:lnTo>
                  <a:lnTo>
                    <a:pt x="23634" y="2565"/>
                  </a:lnTo>
                  <a:lnTo>
                    <a:pt x="181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4853445" y="3274875"/>
              <a:ext cx="72390" cy="47625"/>
            </a:xfrm>
            <a:custGeom>
              <a:avLst/>
              <a:gdLst/>
              <a:ahLst/>
              <a:cxnLst/>
              <a:rect l="l" t="t" r="r" b="b"/>
              <a:pathLst>
                <a:path w="72389" h="47625">
                  <a:moveTo>
                    <a:pt x="68046" y="21958"/>
                  </a:moveTo>
                  <a:lnTo>
                    <a:pt x="71653" y="25476"/>
                  </a:lnTo>
                  <a:lnTo>
                    <a:pt x="71932" y="31368"/>
                  </a:lnTo>
                  <a:lnTo>
                    <a:pt x="68033" y="37426"/>
                  </a:lnTo>
                  <a:lnTo>
                    <a:pt x="63436" y="44208"/>
                  </a:lnTo>
                  <a:lnTo>
                    <a:pt x="55219" y="47459"/>
                  </a:lnTo>
                  <a:lnTo>
                    <a:pt x="48996" y="45605"/>
                  </a:lnTo>
                  <a:lnTo>
                    <a:pt x="7340" y="27508"/>
                  </a:lnTo>
                  <a:lnTo>
                    <a:pt x="1816" y="24930"/>
                  </a:lnTo>
                  <a:lnTo>
                    <a:pt x="0" y="17525"/>
                  </a:lnTo>
                  <a:lnTo>
                    <a:pt x="4597" y="10756"/>
                  </a:lnTo>
                  <a:lnTo>
                    <a:pt x="9194" y="3975"/>
                  </a:lnTo>
                  <a:lnTo>
                    <a:pt x="18110" y="0"/>
                  </a:lnTo>
                  <a:lnTo>
                    <a:pt x="23634" y="2565"/>
                  </a:lnTo>
                  <a:lnTo>
                    <a:pt x="65989" y="19951"/>
                  </a:lnTo>
                  <a:lnTo>
                    <a:pt x="66497" y="20446"/>
                  </a:lnTo>
                  <a:lnTo>
                    <a:pt x="67525" y="21450"/>
                  </a:lnTo>
                  <a:lnTo>
                    <a:pt x="68046" y="2195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5359355" y="3252518"/>
              <a:ext cx="62865" cy="59690"/>
            </a:xfrm>
            <a:custGeom>
              <a:avLst/>
              <a:gdLst/>
              <a:ahLst/>
              <a:cxnLst/>
              <a:rect l="l" t="t" r="r" b="b"/>
              <a:pathLst>
                <a:path w="62864" h="59689">
                  <a:moveTo>
                    <a:pt x="48767" y="0"/>
                  </a:moveTo>
                  <a:lnTo>
                    <a:pt x="43662" y="3352"/>
                  </a:lnTo>
                  <a:lnTo>
                    <a:pt x="6388" y="29273"/>
                  </a:lnTo>
                  <a:lnTo>
                    <a:pt x="1536" y="33604"/>
                  </a:lnTo>
                  <a:lnTo>
                    <a:pt x="0" y="42291"/>
                  </a:lnTo>
                  <a:lnTo>
                    <a:pt x="3340" y="49771"/>
                  </a:lnTo>
                  <a:lnTo>
                    <a:pt x="6451" y="56261"/>
                  </a:lnTo>
                  <a:lnTo>
                    <a:pt x="11607" y="59131"/>
                  </a:lnTo>
                  <a:lnTo>
                    <a:pt x="16497" y="57912"/>
                  </a:lnTo>
                  <a:lnTo>
                    <a:pt x="19291" y="57213"/>
                  </a:lnTo>
                  <a:lnTo>
                    <a:pt x="56324" y="30314"/>
                  </a:lnTo>
                  <a:lnTo>
                    <a:pt x="61429" y="26962"/>
                  </a:lnTo>
                  <a:lnTo>
                    <a:pt x="62725" y="17297"/>
                  </a:lnTo>
                  <a:lnTo>
                    <a:pt x="56019" y="2349"/>
                  </a:lnTo>
                  <a:lnTo>
                    <a:pt x="487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5359355" y="3252518"/>
              <a:ext cx="62865" cy="59690"/>
            </a:xfrm>
            <a:custGeom>
              <a:avLst/>
              <a:gdLst/>
              <a:ahLst/>
              <a:cxnLst/>
              <a:rect l="l" t="t" r="r" b="b"/>
              <a:pathLst>
                <a:path w="62864" h="59689">
                  <a:moveTo>
                    <a:pt x="16497" y="57912"/>
                  </a:moveTo>
                  <a:lnTo>
                    <a:pt x="11607" y="59131"/>
                  </a:lnTo>
                  <a:lnTo>
                    <a:pt x="6451" y="56261"/>
                  </a:lnTo>
                  <a:lnTo>
                    <a:pt x="3340" y="49771"/>
                  </a:lnTo>
                  <a:lnTo>
                    <a:pt x="0" y="42291"/>
                  </a:lnTo>
                  <a:lnTo>
                    <a:pt x="1536" y="33604"/>
                  </a:lnTo>
                  <a:lnTo>
                    <a:pt x="6388" y="29273"/>
                  </a:lnTo>
                  <a:lnTo>
                    <a:pt x="43662" y="3352"/>
                  </a:lnTo>
                  <a:lnTo>
                    <a:pt x="48767" y="0"/>
                  </a:lnTo>
                  <a:lnTo>
                    <a:pt x="56019" y="2349"/>
                  </a:lnTo>
                  <a:lnTo>
                    <a:pt x="59372" y="9817"/>
                  </a:lnTo>
                  <a:lnTo>
                    <a:pt x="62725" y="17297"/>
                  </a:lnTo>
                  <a:lnTo>
                    <a:pt x="61429" y="26962"/>
                  </a:lnTo>
                  <a:lnTo>
                    <a:pt x="56324" y="30314"/>
                  </a:lnTo>
                  <a:lnTo>
                    <a:pt x="19291" y="57213"/>
                  </a:lnTo>
                  <a:lnTo>
                    <a:pt x="18592" y="57391"/>
                  </a:lnTo>
                  <a:lnTo>
                    <a:pt x="17195" y="57734"/>
                  </a:lnTo>
                  <a:lnTo>
                    <a:pt x="16497" y="57912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 descr=""/>
          <p:cNvSpPr txBox="1"/>
          <p:nvPr/>
        </p:nvSpPr>
        <p:spPr>
          <a:xfrm>
            <a:off x="4317541" y="4194180"/>
            <a:ext cx="157924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6240" marR="5080" indent="-384175">
              <a:lnSpc>
                <a:spcPct val="100000"/>
              </a:lnSpc>
              <a:spcBef>
                <a:spcPts val="100"/>
              </a:spcBef>
            </a:pPr>
            <a:r>
              <a:rPr dirty="0" sz="1500" spc="50">
                <a:solidFill>
                  <a:srgbClr val="FFFFFF"/>
                </a:solidFill>
                <a:latin typeface="Lucida Sans Unicode"/>
                <a:cs typeface="Lucida Sans Unicode"/>
              </a:rPr>
              <a:t>Climate</a:t>
            </a:r>
            <a:r>
              <a:rPr dirty="0" sz="15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>
                <a:solidFill>
                  <a:srgbClr val="FFFFFF"/>
                </a:solidFill>
                <a:latin typeface="Lucida Sans Unicode"/>
                <a:cs typeface="Lucida Sans Unicode"/>
              </a:rPr>
              <a:t>Action</a:t>
            </a:r>
            <a:r>
              <a:rPr dirty="0" sz="15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 spc="-50">
                <a:solidFill>
                  <a:srgbClr val="FFFFFF"/>
                </a:solidFill>
                <a:latin typeface="Lucida Sans Unicode"/>
                <a:cs typeface="Lucida Sans Unicode"/>
              </a:rPr>
              <a:t>/ </a:t>
            </a:r>
            <a:r>
              <a:rPr dirty="0" sz="1500">
                <a:solidFill>
                  <a:srgbClr val="FFFFFF"/>
                </a:solidFill>
                <a:latin typeface="Lucida Sans Unicode"/>
                <a:cs typeface="Lucida Sans Unicode"/>
              </a:rPr>
              <a:t>Net</a:t>
            </a:r>
            <a:r>
              <a:rPr dirty="0" sz="1500" spc="-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Lucida Sans Unicode"/>
                <a:cs typeface="Lucida Sans Unicode"/>
              </a:rPr>
              <a:t>Zero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46" name="object 46" descr=""/>
          <p:cNvGrpSpPr/>
          <p:nvPr/>
        </p:nvGrpSpPr>
        <p:grpSpPr>
          <a:xfrm>
            <a:off x="712991" y="4909127"/>
            <a:ext cx="824865" cy="779780"/>
            <a:chOff x="712991" y="4909127"/>
            <a:chExt cx="824865" cy="779780"/>
          </a:xfrm>
        </p:grpSpPr>
        <p:sp>
          <p:nvSpPr>
            <p:cNvPr id="47" name="object 47" descr=""/>
            <p:cNvSpPr/>
            <p:nvPr/>
          </p:nvSpPr>
          <p:spPr>
            <a:xfrm>
              <a:off x="712990" y="5107673"/>
              <a:ext cx="824865" cy="581025"/>
            </a:xfrm>
            <a:custGeom>
              <a:avLst/>
              <a:gdLst/>
              <a:ahLst/>
              <a:cxnLst/>
              <a:rect l="l" t="t" r="r" b="b"/>
              <a:pathLst>
                <a:path w="824865" h="581025">
                  <a:moveTo>
                    <a:pt x="824814" y="111391"/>
                  </a:moveTo>
                  <a:lnTo>
                    <a:pt x="815378" y="68033"/>
                  </a:lnTo>
                  <a:lnTo>
                    <a:pt x="796493" y="42024"/>
                  </a:lnTo>
                  <a:lnTo>
                    <a:pt x="789673" y="32626"/>
                  </a:lnTo>
                  <a:lnTo>
                    <a:pt x="781227" y="27343"/>
                  </a:lnTo>
                  <a:lnTo>
                    <a:pt x="781227" y="115379"/>
                  </a:lnTo>
                  <a:lnTo>
                    <a:pt x="781227" y="196723"/>
                  </a:lnTo>
                  <a:lnTo>
                    <a:pt x="778395" y="196723"/>
                  </a:lnTo>
                  <a:lnTo>
                    <a:pt x="778395" y="235458"/>
                  </a:lnTo>
                  <a:lnTo>
                    <a:pt x="778395" y="353745"/>
                  </a:lnTo>
                  <a:lnTo>
                    <a:pt x="613206" y="353745"/>
                  </a:lnTo>
                  <a:lnTo>
                    <a:pt x="590118" y="349097"/>
                  </a:lnTo>
                  <a:lnTo>
                    <a:pt x="571271" y="336423"/>
                  </a:lnTo>
                  <a:lnTo>
                    <a:pt x="558558" y="317627"/>
                  </a:lnTo>
                  <a:lnTo>
                    <a:pt x="553910" y="294601"/>
                  </a:lnTo>
                  <a:lnTo>
                    <a:pt x="558558" y="271576"/>
                  </a:lnTo>
                  <a:lnTo>
                    <a:pt x="571271" y="252780"/>
                  </a:lnTo>
                  <a:lnTo>
                    <a:pt x="590118" y="240106"/>
                  </a:lnTo>
                  <a:lnTo>
                    <a:pt x="613206" y="235458"/>
                  </a:lnTo>
                  <a:lnTo>
                    <a:pt x="778395" y="235458"/>
                  </a:lnTo>
                  <a:lnTo>
                    <a:pt x="778395" y="196723"/>
                  </a:lnTo>
                  <a:lnTo>
                    <a:pt x="606018" y="196723"/>
                  </a:lnTo>
                  <a:lnTo>
                    <a:pt x="567804" y="204419"/>
                  </a:lnTo>
                  <a:lnTo>
                    <a:pt x="536613" y="225399"/>
                  </a:lnTo>
                  <a:lnTo>
                    <a:pt x="515581" y="256501"/>
                  </a:lnTo>
                  <a:lnTo>
                    <a:pt x="507873" y="294601"/>
                  </a:lnTo>
                  <a:lnTo>
                    <a:pt x="515581" y="332701"/>
                  </a:lnTo>
                  <a:lnTo>
                    <a:pt x="536613" y="363816"/>
                  </a:lnTo>
                  <a:lnTo>
                    <a:pt x="567804" y="384797"/>
                  </a:lnTo>
                  <a:lnTo>
                    <a:pt x="606018" y="392480"/>
                  </a:lnTo>
                  <a:lnTo>
                    <a:pt x="781227" y="392480"/>
                  </a:lnTo>
                  <a:lnTo>
                    <a:pt x="781227" y="465289"/>
                  </a:lnTo>
                  <a:lnTo>
                    <a:pt x="775017" y="493839"/>
                  </a:lnTo>
                  <a:lnTo>
                    <a:pt x="758088" y="517156"/>
                  </a:lnTo>
                  <a:lnTo>
                    <a:pt x="732980" y="532879"/>
                  </a:lnTo>
                  <a:lnTo>
                    <a:pt x="702233" y="538645"/>
                  </a:lnTo>
                  <a:lnTo>
                    <a:pt x="122580" y="538645"/>
                  </a:lnTo>
                  <a:lnTo>
                    <a:pt x="91833" y="532879"/>
                  </a:lnTo>
                  <a:lnTo>
                    <a:pt x="66713" y="517156"/>
                  </a:lnTo>
                  <a:lnTo>
                    <a:pt x="49784" y="493839"/>
                  </a:lnTo>
                  <a:lnTo>
                    <a:pt x="43586" y="465289"/>
                  </a:lnTo>
                  <a:lnTo>
                    <a:pt x="43586" y="115379"/>
                  </a:lnTo>
                  <a:lnTo>
                    <a:pt x="49784" y="86829"/>
                  </a:lnTo>
                  <a:lnTo>
                    <a:pt x="66713" y="63512"/>
                  </a:lnTo>
                  <a:lnTo>
                    <a:pt x="91833" y="47790"/>
                  </a:lnTo>
                  <a:lnTo>
                    <a:pt x="122580" y="42024"/>
                  </a:lnTo>
                  <a:lnTo>
                    <a:pt x="702233" y="42024"/>
                  </a:lnTo>
                  <a:lnTo>
                    <a:pt x="732980" y="47790"/>
                  </a:lnTo>
                  <a:lnTo>
                    <a:pt x="758088" y="63512"/>
                  </a:lnTo>
                  <a:lnTo>
                    <a:pt x="775017" y="86829"/>
                  </a:lnTo>
                  <a:lnTo>
                    <a:pt x="781227" y="115379"/>
                  </a:lnTo>
                  <a:lnTo>
                    <a:pt x="781227" y="27343"/>
                  </a:lnTo>
                  <a:lnTo>
                    <a:pt x="751535" y="8750"/>
                  </a:lnTo>
                  <a:lnTo>
                    <a:pt x="704850" y="0"/>
                  </a:lnTo>
                  <a:lnTo>
                    <a:pt x="119964" y="0"/>
                  </a:lnTo>
                  <a:lnTo>
                    <a:pt x="73266" y="8750"/>
                  </a:lnTo>
                  <a:lnTo>
                    <a:pt x="35128" y="32626"/>
                  </a:lnTo>
                  <a:lnTo>
                    <a:pt x="9423" y="68033"/>
                  </a:lnTo>
                  <a:lnTo>
                    <a:pt x="0" y="111391"/>
                  </a:lnTo>
                  <a:lnTo>
                    <a:pt x="0" y="469277"/>
                  </a:lnTo>
                  <a:lnTo>
                    <a:pt x="9423" y="512635"/>
                  </a:lnTo>
                  <a:lnTo>
                    <a:pt x="35128" y="548043"/>
                  </a:lnTo>
                  <a:lnTo>
                    <a:pt x="73266" y="571919"/>
                  </a:lnTo>
                  <a:lnTo>
                    <a:pt x="119964" y="580669"/>
                  </a:lnTo>
                  <a:lnTo>
                    <a:pt x="704850" y="580669"/>
                  </a:lnTo>
                  <a:lnTo>
                    <a:pt x="751535" y="571919"/>
                  </a:lnTo>
                  <a:lnTo>
                    <a:pt x="789673" y="548043"/>
                  </a:lnTo>
                  <a:lnTo>
                    <a:pt x="796493" y="538645"/>
                  </a:lnTo>
                  <a:lnTo>
                    <a:pt x="815378" y="512635"/>
                  </a:lnTo>
                  <a:lnTo>
                    <a:pt x="824814" y="469277"/>
                  </a:lnTo>
                  <a:lnTo>
                    <a:pt x="824814" y="1113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7386" y="5368270"/>
              <a:ext cx="69215" cy="69037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792175" y="4909134"/>
              <a:ext cx="650240" cy="220979"/>
            </a:xfrm>
            <a:custGeom>
              <a:avLst/>
              <a:gdLst/>
              <a:ahLst/>
              <a:cxnLst/>
              <a:rect l="l" t="t" r="r" b="b"/>
              <a:pathLst>
                <a:path w="650240" h="220979">
                  <a:moveTo>
                    <a:pt x="650189" y="220230"/>
                  </a:moveTo>
                  <a:lnTo>
                    <a:pt x="486524" y="36957"/>
                  </a:lnTo>
                  <a:lnTo>
                    <a:pt x="451104" y="10464"/>
                  </a:lnTo>
                  <a:lnTo>
                    <a:pt x="409663" y="0"/>
                  </a:lnTo>
                  <a:lnTo>
                    <a:pt x="388277" y="863"/>
                  </a:lnTo>
                  <a:lnTo>
                    <a:pt x="367284" y="5842"/>
                  </a:lnTo>
                  <a:lnTo>
                    <a:pt x="347319" y="14960"/>
                  </a:lnTo>
                  <a:lnTo>
                    <a:pt x="329018" y="28270"/>
                  </a:lnTo>
                  <a:lnTo>
                    <a:pt x="265328" y="85166"/>
                  </a:lnTo>
                  <a:lnTo>
                    <a:pt x="263118" y="83350"/>
                  </a:lnTo>
                  <a:lnTo>
                    <a:pt x="243725" y="73164"/>
                  </a:lnTo>
                  <a:lnTo>
                    <a:pt x="223062" y="67068"/>
                  </a:lnTo>
                  <a:lnTo>
                    <a:pt x="201764" y="65049"/>
                  </a:lnTo>
                  <a:lnTo>
                    <a:pt x="180454" y="67119"/>
                  </a:lnTo>
                  <a:lnTo>
                    <a:pt x="159778" y="73279"/>
                  </a:lnTo>
                  <a:lnTo>
                    <a:pt x="140360" y="83515"/>
                  </a:lnTo>
                  <a:lnTo>
                    <a:pt x="122847" y="97828"/>
                  </a:lnTo>
                  <a:lnTo>
                    <a:pt x="0" y="220675"/>
                  </a:lnTo>
                  <a:lnTo>
                    <a:pt x="57315" y="220599"/>
                  </a:lnTo>
                  <a:lnTo>
                    <a:pt x="148653" y="129260"/>
                  </a:lnTo>
                  <a:lnTo>
                    <a:pt x="172974" y="113106"/>
                  </a:lnTo>
                  <a:lnTo>
                    <a:pt x="200609" y="107696"/>
                  </a:lnTo>
                  <a:lnTo>
                    <a:pt x="228244" y="113030"/>
                  </a:lnTo>
                  <a:lnTo>
                    <a:pt x="252514" y="129133"/>
                  </a:lnTo>
                  <a:lnTo>
                    <a:pt x="343623" y="220230"/>
                  </a:lnTo>
                  <a:lnTo>
                    <a:pt x="403123" y="220154"/>
                  </a:lnTo>
                  <a:lnTo>
                    <a:pt x="295478" y="112509"/>
                  </a:lnTo>
                  <a:lnTo>
                    <a:pt x="353009" y="61112"/>
                  </a:lnTo>
                  <a:lnTo>
                    <a:pt x="378206" y="46342"/>
                  </a:lnTo>
                  <a:lnTo>
                    <a:pt x="406107" y="42506"/>
                  </a:lnTo>
                  <a:lnTo>
                    <a:pt x="433400" y="49390"/>
                  </a:lnTo>
                  <a:lnTo>
                    <a:pt x="456717" y="66840"/>
                  </a:lnTo>
                  <a:lnTo>
                    <a:pt x="593763" y="220306"/>
                  </a:lnTo>
                  <a:lnTo>
                    <a:pt x="650189" y="220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 txBox="1"/>
          <p:nvPr/>
        </p:nvSpPr>
        <p:spPr>
          <a:xfrm>
            <a:off x="142386" y="5768399"/>
            <a:ext cx="1964689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33045">
              <a:lnSpc>
                <a:spcPct val="100000"/>
              </a:lnSpc>
              <a:spcBef>
                <a:spcPts val="100"/>
              </a:spcBef>
            </a:pPr>
            <a:r>
              <a:rPr dirty="0" sz="1500" spc="10">
                <a:solidFill>
                  <a:srgbClr val="FFFFFF"/>
                </a:solidFill>
                <a:latin typeface="Lucida Sans Unicode"/>
                <a:cs typeface="Lucida Sans Unicode"/>
              </a:rPr>
              <a:t>Regeneration</a:t>
            </a:r>
            <a:r>
              <a:rPr dirty="0" sz="1500" spc="2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>
                <a:solidFill>
                  <a:srgbClr val="FFFFFF"/>
                </a:solidFill>
                <a:latin typeface="Lucida Sans Unicode"/>
                <a:cs typeface="Lucida Sans Unicode"/>
              </a:rPr>
              <a:t>&amp; </a:t>
            </a:r>
            <a:r>
              <a:rPr dirty="0" sz="1500" spc="45">
                <a:solidFill>
                  <a:srgbClr val="FFFFFF"/>
                </a:solidFill>
                <a:latin typeface="Lucida Sans Unicode"/>
                <a:cs typeface="Lucida Sans Unicode"/>
              </a:rPr>
              <a:t>Economic</a:t>
            </a:r>
            <a:r>
              <a:rPr dirty="0" sz="1500" spc="-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Lucida Sans Unicode"/>
                <a:cs typeface="Lucida Sans Unicode"/>
              </a:rPr>
              <a:t>Prosperity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4160411" y="5957756"/>
            <a:ext cx="1926589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Lucida Sans Unicode"/>
                <a:cs typeface="Lucida Sans Unicode"/>
              </a:rPr>
              <a:t>Employment</a:t>
            </a:r>
            <a:r>
              <a:rPr dirty="0" sz="1500" spc="1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 spc="50">
                <a:solidFill>
                  <a:srgbClr val="FFFFFF"/>
                </a:solidFill>
                <a:latin typeface="Lucida Sans Unicode"/>
                <a:cs typeface="Lucida Sans Unicode"/>
              </a:rPr>
              <a:t>&amp;</a:t>
            </a:r>
            <a:r>
              <a:rPr dirty="0" sz="1500" spc="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Lucida Sans Unicode"/>
                <a:cs typeface="Lucida Sans Unicode"/>
              </a:rPr>
              <a:t>Skills</a:t>
            </a:r>
            <a:endParaRPr sz="1500">
              <a:latin typeface="Lucida Sans Unicode"/>
              <a:cs typeface="Lucida Sans Unicode"/>
            </a:endParaRPr>
          </a:p>
        </p:txBody>
      </p:sp>
      <p:grpSp>
        <p:nvGrpSpPr>
          <p:cNvPr id="52" name="object 52" descr=""/>
          <p:cNvGrpSpPr/>
          <p:nvPr/>
        </p:nvGrpSpPr>
        <p:grpSpPr>
          <a:xfrm>
            <a:off x="4808461" y="5127180"/>
            <a:ext cx="824230" cy="786130"/>
            <a:chOff x="4808461" y="5127180"/>
            <a:chExt cx="824230" cy="786130"/>
          </a:xfrm>
        </p:grpSpPr>
        <p:sp>
          <p:nvSpPr>
            <p:cNvPr id="53" name="object 53" descr=""/>
            <p:cNvSpPr/>
            <p:nvPr/>
          </p:nvSpPr>
          <p:spPr>
            <a:xfrm>
              <a:off x="4808461" y="5127180"/>
              <a:ext cx="811530" cy="786130"/>
            </a:xfrm>
            <a:custGeom>
              <a:avLst/>
              <a:gdLst/>
              <a:ahLst/>
              <a:cxnLst/>
              <a:rect l="l" t="t" r="r" b="b"/>
              <a:pathLst>
                <a:path w="811529" h="786129">
                  <a:moveTo>
                    <a:pt x="297815" y="532701"/>
                  </a:moveTo>
                  <a:lnTo>
                    <a:pt x="296303" y="525221"/>
                  </a:lnTo>
                  <a:lnTo>
                    <a:pt x="292176" y="519099"/>
                  </a:lnTo>
                  <a:lnTo>
                    <a:pt x="286054" y="514972"/>
                  </a:lnTo>
                  <a:lnTo>
                    <a:pt x="278561" y="513448"/>
                  </a:lnTo>
                  <a:lnTo>
                    <a:pt x="127431" y="513448"/>
                  </a:lnTo>
                  <a:lnTo>
                    <a:pt x="119938" y="514972"/>
                  </a:lnTo>
                  <a:lnTo>
                    <a:pt x="113817" y="519099"/>
                  </a:lnTo>
                  <a:lnTo>
                    <a:pt x="109689" y="525221"/>
                  </a:lnTo>
                  <a:lnTo>
                    <a:pt x="108178" y="532701"/>
                  </a:lnTo>
                  <a:lnTo>
                    <a:pt x="109689" y="540194"/>
                  </a:lnTo>
                  <a:lnTo>
                    <a:pt x="113817" y="546315"/>
                  </a:lnTo>
                  <a:lnTo>
                    <a:pt x="119938" y="550430"/>
                  </a:lnTo>
                  <a:lnTo>
                    <a:pt x="127431" y="551942"/>
                  </a:lnTo>
                  <a:lnTo>
                    <a:pt x="278561" y="551942"/>
                  </a:lnTo>
                  <a:lnTo>
                    <a:pt x="286054" y="550430"/>
                  </a:lnTo>
                  <a:lnTo>
                    <a:pt x="292176" y="546315"/>
                  </a:lnTo>
                  <a:lnTo>
                    <a:pt x="296303" y="540194"/>
                  </a:lnTo>
                  <a:lnTo>
                    <a:pt x="297815" y="532701"/>
                  </a:lnTo>
                  <a:close/>
                </a:path>
                <a:path w="811529" h="786129">
                  <a:moveTo>
                    <a:pt x="389178" y="133718"/>
                  </a:moveTo>
                  <a:lnTo>
                    <a:pt x="387667" y="126225"/>
                  </a:lnTo>
                  <a:lnTo>
                    <a:pt x="383540" y="120103"/>
                  </a:lnTo>
                  <a:lnTo>
                    <a:pt x="377418" y="115976"/>
                  </a:lnTo>
                  <a:lnTo>
                    <a:pt x="369925" y="114465"/>
                  </a:lnTo>
                  <a:lnTo>
                    <a:pt x="218795" y="114465"/>
                  </a:lnTo>
                  <a:lnTo>
                    <a:pt x="211302" y="115976"/>
                  </a:lnTo>
                  <a:lnTo>
                    <a:pt x="205181" y="120103"/>
                  </a:lnTo>
                  <a:lnTo>
                    <a:pt x="201053" y="126225"/>
                  </a:lnTo>
                  <a:lnTo>
                    <a:pt x="199542" y="133718"/>
                  </a:lnTo>
                  <a:lnTo>
                    <a:pt x="201053" y="141211"/>
                  </a:lnTo>
                  <a:lnTo>
                    <a:pt x="205181" y="147320"/>
                  </a:lnTo>
                  <a:lnTo>
                    <a:pt x="211302" y="151447"/>
                  </a:lnTo>
                  <a:lnTo>
                    <a:pt x="218795" y="152958"/>
                  </a:lnTo>
                  <a:lnTo>
                    <a:pt x="369925" y="152958"/>
                  </a:lnTo>
                  <a:lnTo>
                    <a:pt x="377418" y="151447"/>
                  </a:lnTo>
                  <a:lnTo>
                    <a:pt x="383540" y="147320"/>
                  </a:lnTo>
                  <a:lnTo>
                    <a:pt x="387667" y="141211"/>
                  </a:lnTo>
                  <a:lnTo>
                    <a:pt x="389178" y="133718"/>
                  </a:lnTo>
                  <a:close/>
                </a:path>
                <a:path w="811529" h="786129">
                  <a:moveTo>
                    <a:pt x="392633" y="439534"/>
                  </a:moveTo>
                  <a:lnTo>
                    <a:pt x="391109" y="432041"/>
                  </a:lnTo>
                  <a:lnTo>
                    <a:pt x="386981" y="425919"/>
                  </a:lnTo>
                  <a:lnTo>
                    <a:pt x="380873" y="421792"/>
                  </a:lnTo>
                  <a:lnTo>
                    <a:pt x="373380" y="420281"/>
                  </a:lnTo>
                  <a:lnTo>
                    <a:pt x="127431" y="420281"/>
                  </a:lnTo>
                  <a:lnTo>
                    <a:pt x="119938" y="421792"/>
                  </a:lnTo>
                  <a:lnTo>
                    <a:pt x="113817" y="425919"/>
                  </a:lnTo>
                  <a:lnTo>
                    <a:pt x="109702" y="432041"/>
                  </a:lnTo>
                  <a:lnTo>
                    <a:pt x="108191" y="439534"/>
                  </a:lnTo>
                  <a:lnTo>
                    <a:pt x="109702" y="447014"/>
                  </a:lnTo>
                  <a:lnTo>
                    <a:pt x="113817" y="453136"/>
                  </a:lnTo>
                  <a:lnTo>
                    <a:pt x="119938" y="457263"/>
                  </a:lnTo>
                  <a:lnTo>
                    <a:pt x="127431" y="458774"/>
                  </a:lnTo>
                  <a:lnTo>
                    <a:pt x="373380" y="458774"/>
                  </a:lnTo>
                  <a:lnTo>
                    <a:pt x="380873" y="457263"/>
                  </a:lnTo>
                  <a:lnTo>
                    <a:pt x="386981" y="453136"/>
                  </a:lnTo>
                  <a:lnTo>
                    <a:pt x="391109" y="447014"/>
                  </a:lnTo>
                  <a:lnTo>
                    <a:pt x="392633" y="439534"/>
                  </a:lnTo>
                  <a:close/>
                </a:path>
                <a:path w="811529" h="786129">
                  <a:moveTo>
                    <a:pt x="487438" y="352488"/>
                  </a:moveTo>
                  <a:lnTo>
                    <a:pt x="485927" y="344995"/>
                  </a:lnTo>
                  <a:lnTo>
                    <a:pt x="481799" y="338874"/>
                  </a:lnTo>
                  <a:lnTo>
                    <a:pt x="475678" y="334746"/>
                  </a:lnTo>
                  <a:lnTo>
                    <a:pt x="468185" y="333235"/>
                  </a:lnTo>
                  <a:lnTo>
                    <a:pt x="127431" y="333235"/>
                  </a:lnTo>
                  <a:lnTo>
                    <a:pt x="119938" y="334746"/>
                  </a:lnTo>
                  <a:lnTo>
                    <a:pt x="113830" y="338874"/>
                  </a:lnTo>
                  <a:lnTo>
                    <a:pt x="109702" y="344995"/>
                  </a:lnTo>
                  <a:lnTo>
                    <a:pt x="108178" y="352488"/>
                  </a:lnTo>
                  <a:lnTo>
                    <a:pt x="109702" y="359981"/>
                  </a:lnTo>
                  <a:lnTo>
                    <a:pt x="113830" y="366090"/>
                  </a:lnTo>
                  <a:lnTo>
                    <a:pt x="119938" y="370217"/>
                  </a:lnTo>
                  <a:lnTo>
                    <a:pt x="127431" y="371729"/>
                  </a:lnTo>
                  <a:lnTo>
                    <a:pt x="468185" y="371729"/>
                  </a:lnTo>
                  <a:lnTo>
                    <a:pt x="475678" y="370217"/>
                  </a:lnTo>
                  <a:lnTo>
                    <a:pt x="481799" y="366090"/>
                  </a:lnTo>
                  <a:lnTo>
                    <a:pt x="485927" y="359981"/>
                  </a:lnTo>
                  <a:lnTo>
                    <a:pt x="487438" y="352488"/>
                  </a:lnTo>
                  <a:close/>
                </a:path>
                <a:path w="811529" h="786129">
                  <a:moveTo>
                    <a:pt x="487438" y="265442"/>
                  </a:moveTo>
                  <a:lnTo>
                    <a:pt x="485927" y="257962"/>
                  </a:lnTo>
                  <a:lnTo>
                    <a:pt x="481799" y="251841"/>
                  </a:lnTo>
                  <a:lnTo>
                    <a:pt x="475678" y="247713"/>
                  </a:lnTo>
                  <a:lnTo>
                    <a:pt x="468185" y="246189"/>
                  </a:lnTo>
                  <a:lnTo>
                    <a:pt x="127431" y="246189"/>
                  </a:lnTo>
                  <a:lnTo>
                    <a:pt x="119938" y="247713"/>
                  </a:lnTo>
                  <a:lnTo>
                    <a:pt x="113830" y="251841"/>
                  </a:lnTo>
                  <a:lnTo>
                    <a:pt x="109702" y="257962"/>
                  </a:lnTo>
                  <a:lnTo>
                    <a:pt x="108178" y="265442"/>
                  </a:lnTo>
                  <a:lnTo>
                    <a:pt x="109702" y="272935"/>
                  </a:lnTo>
                  <a:lnTo>
                    <a:pt x="113830" y="279057"/>
                  </a:lnTo>
                  <a:lnTo>
                    <a:pt x="119938" y="283171"/>
                  </a:lnTo>
                  <a:lnTo>
                    <a:pt x="127431" y="284683"/>
                  </a:lnTo>
                  <a:lnTo>
                    <a:pt x="468185" y="284683"/>
                  </a:lnTo>
                  <a:lnTo>
                    <a:pt x="475678" y="283171"/>
                  </a:lnTo>
                  <a:lnTo>
                    <a:pt x="481799" y="279057"/>
                  </a:lnTo>
                  <a:lnTo>
                    <a:pt x="485927" y="272935"/>
                  </a:lnTo>
                  <a:lnTo>
                    <a:pt x="487438" y="265442"/>
                  </a:lnTo>
                  <a:close/>
                </a:path>
                <a:path w="811529" h="786129">
                  <a:moveTo>
                    <a:pt x="596620" y="319468"/>
                  </a:moveTo>
                  <a:lnTo>
                    <a:pt x="563880" y="362267"/>
                  </a:lnTo>
                  <a:lnTo>
                    <a:pt x="563880" y="362534"/>
                  </a:lnTo>
                  <a:lnTo>
                    <a:pt x="596620" y="319747"/>
                  </a:lnTo>
                  <a:lnTo>
                    <a:pt x="596620" y="319468"/>
                  </a:lnTo>
                  <a:close/>
                </a:path>
                <a:path w="811529" h="786129">
                  <a:moveTo>
                    <a:pt x="811517" y="242887"/>
                  </a:moveTo>
                  <a:lnTo>
                    <a:pt x="785799" y="222618"/>
                  </a:lnTo>
                  <a:lnTo>
                    <a:pt x="505815" y="577786"/>
                  </a:lnTo>
                  <a:lnTo>
                    <a:pt x="433133" y="521970"/>
                  </a:lnTo>
                  <a:lnTo>
                    <a:pt x="714197" y="165455"/>
                  </a:lnTo>
                  <a:lnTo>
                    <a:pt x="688479" y="145186"/>
                  </a:lnTo>
                  <a:lnTo>
                    <a:pt x="596620" y="261721"/>
                  </a:lnTo>
                  <a:lnTo>
                    <a:pt x="596620" y="1422"/>
                  </a:lnTo>
                  <a:lnTo>
                    <a:pt x="595604" y="1422"/>
                  </a:lnTo>
                  <a:lnTo>
                    <a:pt x="595604" y="0"/>
                  </a:lnTo>
                  <a:lnTo>
                    <a:pt x="563880" y="0"/>
                  </a:lnTo>
                  <a:lnTo>
                    <a:pt x="563880" y="39077"/>
                  </a:lnTo>
                  <a:lnTo>
                    <a:pt x="563880" y="303250"/>
                  </a:lnTo>
                  <a:lnTo>
                    <a:pt x="386041" y="528828"/>
                  </a:lnTo>
                  <a:lnTo>
                    <a:pt x="388493" y="530771"/>
                  </a:lnTo>
                  <a:lnTo>
                    <a:pt x="385508" y="534670"/>
                  </a:lnTo>
                  <a:lnTo>
                    <a:pt x="509155" y="629615"/>
                  </a:lnTo>
                  <a:lnTo>
                    <a:pt x="532955" y="598614"/>
                  </a:lnTo>
                  <a:lnTo>
                    <a:pt x="531774" y="597725"/>
                  </a:lnTo>
                  <a:lnTo>
                    <a:pt x="563880" y="557009"/>
                  </a:lnTo>
                  <a:lnTo>
                    <a:pt x="563880" y="750989"/>
                  </a:lnTo>
                  <a:lnTo>
                    <a:pt x="32740" y="750989"/>
                  </a:lnTo>
                  <a:lnTo>
                    <a:pt x="32740" y="39077"/>
                  </a:lnTo>
                  <a:lnTo>
                    <a:pt x="563880" y="39077"/>
                  </a:lnTo>
                  <a:lnTo>
                    <a:pt x="563880" y="0"/>
                  </a:lnTo>
                  <a:lnTo>
                    <a:pt x="0" y="0"/>
                  </a:lnTo>
                  <a:lnTo>
                    <a:pt x="0" y="3962"/>
                  </a:lnTo>
                  <a:lnTo>
                    <a:pt x="0" y="39077"/>
                  </a:lnTo>
                  <a:lnTo>
                    <a:pt x="0" y="785609"/>
                  </a:lnTo>
                  <a:lnTo>
                    <a:pt x="32740" y="785609"/>
                  </a:lnTo>
                  <a:lnTo>
                    <a:pt x="32740" y="784733"/>
                  </a:lnTo>
                  <a:lnTo>
                    <a:pt x="595604" y="784733"/>
                  </a:lnTo>
                  <a:lnTo>
                    <a:pt x="595604" y="783069"/>
                  </a:lnTo>
                  <a:lnTo>
                    <a:pt x="596620" y="783069"/>
                  </a:lnTo>
                  <a:lnTo>
                    <a:pt x="596620" y="515480"/>
                  </a:lnTo>
                  <a:lnTo>
                    <a:pt x="811517" y="2428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33337" y="5251613"/>
              <a:ext cx="199259" cy="193975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5320536" y="5467744"/>
              <a:ext cx="147955" cy="126364"/>
            </a:xfrm>
            <a:custGeom>
              <a:avLst/>
              <a:gdLst/>
              <a:ahLst/>
              <a:cxnLst/>
              <a:rect l="l" t="t" r="r" b="b"/>
              <a:pathLst>
                <a:path w="147954" h="126364">
                  <a:moveTo>
                    <a:pt x="23799" y="0"/>
                  </a:moveTo>
                  <a:lnTo>
                    <a:pt x="0" y="31000"/>
                  </a:lnTo>
                  <a:lnTo>
                    <a:pt x="123647" y="125945"/>
                  </a:lnTo>
                  <a:lnTo>
                    <a:pt x="147447" y="94945"/>
                  </a:lnTo>
                  <a:lnTo>
                    <a:pt x="23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62868" y="5658745"/>
              <a:ext cx="158546" cy="172580"/>
            </a:xfrm>
            <a:prstGeom prst="rect">
              <a:avLst/>
            </a:prstGeom>
          </p:spPr>
        </p:pic>
      </p:grpSp>
      <p:pic>
        <p:nvPicPr>
          <p:cNvPr id="57" name="object 5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778509" y="1492776"/>
            <a:ext cx="828012" cy="790673"/>
          </a:xfrm>
          <a:prstGeom prst="rect">
            <a:avLst/>
          </a:prstGeom>
        </p:spPr>
      </p:pic>
      <p:sp>
        <p:nvSpPr>
          <p:cNvPr id="58" name="object 58" descr=""/>
          <p:cNvSpPr txBox="1"/>
          <p:nvPr/>
        </p:nvSpPr>
        <p:spPr>
          <a:xfrm>
            <a:off x="2779797" y="2417756"/>
            <a:ext cx="8699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35255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Lucida Sans Unicode"/>
                <a:cs typeface="Lucida Sans Unicode"/>
              </a:rPr>
              <a:t>Social Inclusion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2692739" y="5789415"/>
            <a:ext cx="10991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9055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Lucida Sans Unicode"/>
                <a:cs typeface="Lucida Sans Unicode"/>
              </a:rPr>
              <a:t>Education Attainment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60" name="object 60" descr=""/>
          <p:cNvSpPr/>
          <p:nvPr/>
        </p:nvSpPr>
        <p:spPr>
          <a:xfrm>
            <a:off x="2808135" y="5155679"/>
            <a:ext cx="821055" cy="452120"/>
          </a:xfrm>
          <a:custGeom>
            <a:avLst/>
            <a:gdLst/>
            <a:ahLst/>
            <a:cxnLst/>
            <a:rect l="l" t="t" r="r" b="b"/>
            <a:pathLst>
              <a:path w="821054" h="452120">
                <a:moveTo>
                  <a:pt x="673925" y="238137"/>
                </a:moveTo>
                <a:lnTo>
                  <a:pt x="410387" y="331317"/>
                </a:lnTo>
                <a:lnTo>
                  <a:pt x="146837" y="238137"/>
                </a:lnTo>
                <a:lnTo>
                  <a:pt x="146837" y="348259"/>
                </a:lnTo>
                <a:lnTo>
                  <a:pt x="182740" y="398119"/>
                </a:lnTo>
                <a:lnTo>
                  <a:pt x="223901" y="419442"/>
                </a:lnTo>
                <a:lnTo>
                  <a:pt x="277215" y="436460"/>
                </a:lnTo>
                <a:lnTo>
                  <a:pt x="340207" y="447725"/>
                </a:lnTo>
                <a:lnTo>
                  <a:pt x="410387" y="451802"/>
                </a:lnTo>
                <a:lnTo>
                  <a:pt x="480568" y="447725"/>
                </a:lnTo>
                <a:lnTo>
                  <a:pt x="543547" y="436460"/>
                </a:lnTo>
                <a:lnTo>
                  <a:pt x="596861" y="419442"/>
                </a:lnTo>
                <a:lnTo>
                  <a:pt x="638022" y="398119"/>
                </a:lnTo>
                <a:lnTo>
                  <a:pt x="673925" y="348259"/>
                </a:lnTo>
                <a:lnTo>
                  <a:pt x="673925" y="238137"/>
                </a:lnTo>
                <a:close/>
              </a:path>
              <a:path w="821054" h="452120">
                <a:moveTo>
                  <a:pt x="820762" y="146837"/>
                </a:moveTo>
                <a:lnTo>
                  <a:pt x="410387" y="0"/>
                </a:lnTo>
                <a:lnTo>
                  <a:pt x="0" y="146837"/>
                </a:lnTo>
                <a:lnTo>
                  <a:pt x="52717" y="165658"/>
                </a:lnTo>
                <a:lnTo>
                  <a:pt x="52717" y="338848"/>
                </a:lnTo>
                <a:lnTo>
                  <a:pt x="54203" y="346163"/>
                </a:lnTo>
                <a:lnTo>
                  <a:pt x="58242" y="352145"/>
                </a:lnTo>
                <a:lnTo>
                  <a:pt x="64223" y="356196"/>
                </a:lnTo>
                <a:lnTo>
                  <a:pt x="71539" y="357682"/>
                </a:lnTo>
                <a:lnTo>
                  <a:pt x="78854" y="356196"/>
                </a:lnTo>
                <a:lnTo>
                  <a:pt x="84836" y="352145"/>
                </a:lnTo>
                <a:lnTo>
                  <a:pt x="88874" y="346163"/>
                </a:lnTo>
                <a:lnTo>
                  <a:pt x="90360" y="338848"/>
                </a:lnTo>
                <a:lnTo>
                  <a:pt x="90360" y="178841"/>
                </a:lnTo>
                <a:lnTo>
                  <a:pt x="410387" y="290842"/>
                </a:lnTo>
                <a:lnTo>
                  <a:pt x="820762" y="1468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5135" y="440579"/>
            <a:ext cx="10781665" cy="1671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90"/>
              <a:t>Transforming</a:t>
            </a:r>
            <a:r>
              <a:rPr dirty="0" spc="-375"/>
              <a:t> </a:t>
            </a:r>
            <a:r>
              <a:rPr dirty="0" spc="-130"/>
              <a:t>lives</a:t>
            </a:r>
            <a:r>
              <a:rPr dirty="0" spc="-405"/>
              <a:t> </a:t>
            </a:r>
            <a:r>
              <a:rPr dirty="0" spc="-50"/>
              <a:t>through</a:t>
            </a:r>
            <a:r>
              <a:rPr dirty="0" spc="-395"/>
              <a:t> </a:t>
            </a:r>
            <a:r>
              <a:rPr dirty="0" spc="-120"/>
              <a:t>the</a:t>
            </a:r>
            <a:r>
              <a:rPr dirty="0" spc="-400"/>
              <a:t> </a:t>
            </a:r>
            <a:r>
              <a:rPr dirty="0" spc="-140"/>
              <a:t>power</a:t>
            </a:r>
            <a:r>
              <a:rPr dirty="0" spc="-405"/>
              <a:t> </a:t>
            </a:r>
            <a:r>
              <a:rPr dirty="0" spc="-125"/>
              <a:t>of</a:t>
            </a:r>
            <a:r>
              <a:rPr dirty="0" spc="-380"/>
              <a:t> </a:t>
            </a:r>
            <a:r>
              <a:rPr dirty="0" spc="-10"/>
              <a:t>sport </a:t>
            </a:r>
            <a:r>
              <a:rPr dirty="0"/>
              <a:t>and</a:t>
            </a:r>
            <a:r>
              <a:rPr dirty="0" spc="-409"/>
              <a:t> </a:t>
            </a:r>
            <a:r>
              <a:rPr dirty="0" spc="-80"/>
              <a:t>physical</a:t>
            </a:r>
            <a:r>
              <a:rPr dirty="0" spc="-409"/>
              <a:t> </a:t>
            </a:r>
            <a:r>
              <a:rPr dirty="0" spc="-85"/>
              <a:t>activity</a:t>
            </a:r>
            <a:r>
              <a:rPr dirty="0" spc="-450"/>
              <a:t> </a:t>
            </a:r>
            <a:r>
              <a:rPr dirty="0" spc="160"/>
              <a:t>a</a:t>
            </a:r>
            <a:r>
              <a:rPr dirty="0" spc="160" b="1" i="1">
                <a:latin typeface="Arial"/>
                <a:cs typeface="Arial"/>
              </a:rPr>
              <a:t>nd</a:t>
            </a:r>
            <a:r>
              <a:rPr dirty="0" spc="-110" b="1" i="1">
                <a:latin typeface="Arial"/>
                <a:cs typeface="Arial"/>
              </a:rPr>
              <a:t> </a:t>
            </a:r>
            <a:r>
              <a:rPr dirty="0" spc="175" b="1" i="1">
                <a:latin typeface="Arial"/>
                <a:cs typeface="Arial"/>
              </a:rPr>
              <a:t>contributing</a:t>
            </a:r>
            <a:r>
              <a:rPr dirty="0" spc="-135" b="1" i="1">
                <a:latin typeface="Arial"/>
                <a:cs typeface="Arial"/>
              </a:rPr>
              <a:t> </a:t>
            </a:r>
            <a:r>
              <a:rPr dirty="0" spc="170" b="1" i="1">
                <a:latin typeface="Arial"/>
                <a:cs typeface="Arial"/>
              </a:rPr>
              <a:t>to</a:t>
            </a:r>
            <a:r>
              <a:rPr dirty="0" spc="-130" b="1" i="1">
                <a:latin typeface="Arial"/>
                <a:cs typeface="Arial"/>
              </a:rPr>
              <a:t> </a:t>
            </a:r>
            <a:r>
              <a:rPr dirty="0" spc="195" b="1" i="1">
                <a:latin typeface="Arial"/>
                <a:cs typeface="Arial"/>
              </a:rPr>
              <a:t>the</a:t>
            </a:r>
            <a:r>
              <a:rPr dirty="0" spc="195" b="1" i="1">
                <a:latin typeface="Arial"/>
                <a:cs typeface="Arial"/>
              </a:rPr>
              <a:t> </a:t>
            </a:r>
            <a:r>
              <a:rPr dirty="0" spc="229" b="1" i="1">
                <a:latin typeface="Arial"/>
                <a:cs typeface="Arial"/>
              </a:rPr>
              <a:t>health</a:t>
            </a:r>
            <a:r>
              <a:rPr dirty="0" spc="-165" b="1" i="1">
                <a:latin typeface="Arial"/>
                <a:cs typeface="Arial"/>
              </a:rPr>
              <a:t> </a:t>
            </a:r>
            <a:r>
              <a:rPr dirty="0" spc="285" b="1" i="1">
                <a:latin typeface="Arial"/>
                <a:cs typeface="Arial"/>
              </a:rPr>
              <a:t>and</a:t>
            </a:r>
            <a:r>
              <a:rPr dirty="0" spc="-145" b="1" i="1">
                <a:latin typeface="Arial"/>
                <a:cs typeface="Arial"/>
              </a:rPr>
              <a:t> </a:t>
            </a:r>
            <a:r>
              <a:rPr dirty="0" spc="305" b="1" i="1">
                <a:latin typeface="Arial"/>
                <a:cs typeface="Arial"/>
              </a:rPr>
              <a:t>well-</a:t>
            </a:r>
            <a:r>
              <a:rPr dirty="0" spc="195" b="1" i="1">
                <a:latin typeface="Arial"/>
                <a:cs typeface="Arial"/>
              </a:rPr>
              <a:t>being</a:t>
            </a:r>
            <a:r>
              <a:rPr dirty="0" spc="-185" b="1" i="1">
                <a:latin typeface="Arial"/>
                <a:cs typeface="Arial"/>
              </a:rPr>
              <a:t> </a:t>
            </a:r>
            <a:r>
              <a:rPr dirty="0" spc="85" b="1" i="1">
                <a:latin typeface="Arial"/>
                <a:cs typeface="Arial"/>
              </a:rPr>
              <a:t>of</a:t>
            </a:r>
            <a:r>
              <a:rPr dirty="0" spc="-135" b="1" i="1">
                <a:latin typeface="Arial"/>
                <a:cs typeface="Arial"/>
              </a:rPr>
              <a:t> </a:t>
            </a:r>
            <a:r>
              <a:rPr dirty="0" spc="220" b="1" i="1">
                <a:latin typeface="Arial"/>
                <a:cs typeface="Arial"/>
              </a:rPr>
              <a:t>the</a:t>
            </a:r>
            <a:r>
              <a:rPr dirty="0" spc="-160" b="1" i="1">
                <a:latin typeface="Arial"/>
                <a:cs typeface="Arial"/>
              </a:rPr>
              <a:t> </a:t>
            </a:r>
            <a:r>
              <a:rPr dirty="0" spc="200" b="1" i="1">
                <a:latin typeface="Arial"/>
                <a:cs typeface="Arial"/>
              </a:rPr>
              <a:t>nation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928618" y="2920326"/>
            <a:ext cx="4634865" cy="2585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1905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28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thriving</a:t>
            </a:r>
            <a:r>
              <a:rPr dirty="0" sz="2800" spc="-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country</a:t>
            </a:r>
            <a:r>
              <a:rPr dirty="0" sz="2800" spc="-9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dirty="0" sz="2800" spc="-8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155">
                <a:solidFill>
                  <a:srgbClr val="FFFFFF"/>
                </a:solidFill>
                <a:latin typeface="Lucida Sans Unicode"/>
                <a:cs typeface="Lucida Sans Unicode"/>
              </a:rPr>
              <a:t>an </a:t>
            </a:r>
            <a:r>
              <a:rPr dirty="0" sz="2800" spc="110">
                <a:solidFill>
                  <a:srgbClr val="FFFFFF"/>
                </a:solidFill>
                <a:latin typeface="Lucida Sans Unicode"/>
                <a:cs typeface="Lucida Sans Unicode"/>
              </a:rPr>
              <a:t>active</a:t>
            </a:r>
            <a:r>
              <a:rPr dirty="0" sz="2800" spc="-1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country.</a:t>
            </a:r>
            <a:r>
              <a:rPr dirty="0" sz="2800" spc="-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75">
                <a:solidFill>
                  <a:srgbClr val="FFFFFF"/>
                </a:solidFill>
                <a:latin typeface="Lucida Sans Unicode"/>
                <a:cs typeface="Lucida Sans Unicode"/>
              </a:rPr>
              <a:t>Movement </a:t>
            </a:r>
            <a:r>
              <a:rPr dirty="0" sz="2800" spc="-2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dirty="0" sz="28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2800" spc="-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foundation</a:t>
            </a:r>
            <a:r>
              <a:rPr dirty="0" sz="28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dirty="0" sz="28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70">
                <a:solidFill>
                  <a:srgbClr val="FFFFFF"/>
                </a:solidFill>
                <a:latin typeface="Lucida Sans Unicode"/>
                <a:cs typeface="Lucida Sans Unicode"/>
              </a:rPr>
              <a:t>good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health,</a:t>
            </a:r>
            <a:r>
              <a:rPr dirty="0" sz="28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FFFFFF"/>
                </a:solidFill>
                <a:latin typeface="Lucida Sans Unicode"/>
                <a:cs typeface="Lucida Sans Unicode"/>
              </a:rPr>
              <a:t>wellbeing</a:t>
            </a:r>
            <a:r>
              <a:rPr dirty="0" sz="2800" spc="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140">
                <a:solidFill>
                  <a:srgbClr val="FFFFFF"/>
                </a:solidFill>
                <a:latin typeface="Lucida Sans Unicode"/>
                <a:cs typeface="Lucida Sans Unicode"/>
              </a:rPr>
              <a:t>and </a:t>
            </a:r>
            <a:r>
              <a:rPr dirty="0" sz="2800" spc="-50">
                <a:solidFill>
                  <a:srgbClr val="FFFFFF"/>
                </a:solidFill>
                <a:latin typeface="Lucida Sans Unicode"/>
                <a:cs typeface="Lucida Sans Unicode"/>
              </a:rPr>
              <a:t>thriving,</a:t>
            </a:r>
            <a:r>
              <a:rPr dirty="0" sz="2800" spc="-1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60">
                <a:solidFill>
                  <a:srgbClr val="FFFFFF"/>
                </a:solidFill>
                <a:latin typeface="Lucida Sans Unicode"/>
                <a:cs typeface="Lucida Sans Unicode"/>
              </a:rPr>
              <a:t>sustainable </a:t>
            </a:r>
            <a:r>
              <a:rPr dirty="0" sz="2800" spc="-10">
                <a:solidFill>
                  <a:srgbClr val="FFFFFF"/>
                </a:solidFill>
                <a:latin typeface="Lucida Sans Unicode"/>
                <a:cs typeface="Lucida Sans Unicode"/>
              </a:rPr>
              <a:t>communities.</a:t>
            </a:r>
            <a:endParaRPr sz="280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0740" y="2499360"/>
            <a:ext cx="5995415" cy="39989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31F7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889588" y="4019197"/>
            <a:ext cx="4679950" cy="328295"/>
          </a:xfrm>
          <a:custGeom>
            <a:avLst/>
            <a:gdLst/>
            <a:ahLst/>
            <a:cxnLst/>
            <a:rect l="l" t="t" r="r" b="b"/>
            <a:pathLst>
              <a:path w="4679950" h="328295">
                <a:moveTo>
                  <a:pt x="1549305" y="69942"/>
                </a:moveTo>
                <a:lnTo>
                  <a:pt x="1218935" y="87953"/>
                </a:lnTo>
                <a:lnTo>
                  <a:pt x="1268340" y="83988"/>
                </a:lnTo>
                <a:lnTo>
                  <a:pt x="1517658" y="70395"/>
                </a:lnTo>
                <a:lnTo>
                  <a:pt x="1549305" y="69942"/>
                </a:lnTo>
                <a:close/>
              </a:path>
              <a:path w="4679950" h="328295">
                <a:moveTo>
                  <a:pt x="2135848" y="37963"/>
                </a:moveTo>
                <a:lnTo>
                  <a:pt x="1549305" y="69942"/>
                </a:lnTo>
                <a:lnTo>
                  <a:pt x="1596614" y="66090"/>
                </a:lnTo>
                <a:lnTo>
                  <a:pt x="2085669" y="39427"/>
                </a:lnTo>
                <a:lnTo>
                  <a:pt x="2135848" y="37963"/>
                </a:lnTo>
                <a:close/>
              </a:path>
              <a:path w="4679950" h="328295">
                <a:moveTo>
                  <a:pt x="250053" y="233625"/>
                </a:moveTo>
                <a:lnTo>
                  <a:pt x="235843" y="231855"/>
                </a:lnTo>
                <a:lnTo>
                  <a:pt x="240649" y="226506"/>
                </a:lnTo>
                <a:lnTo>
                  <a:pt x="258326" y="220455"/>
                </a:lnTo>
                <a:lnTo>
                  <a:pt x="282661" y="215312"/>
                </a:lnTo>
                <a:lnTo>
                  <a:pt x="289061" y="212420"/>
                </a:lnTo>
                <a:lnTo>
                  <a:pt x="300364" y="209260"/>
                </a:lnTo>
                <a:lnTo>
                  <a:pt x="309853" y="206198"/>
                </a:lnTo>
                <a:lnTo>
                  <a:pt x="321335" y="203029"/>
                </a:lnTo>
                <a:lnTo>
                  <a:pt x="334586" y="198491"/>
                </a:lnTo>
                <a:lnTo>
                  <a:pt x="349592" y="195129"/>
                </a:lnTo>
                <a:lnTo>
                  <a:pt x="384209" y="186882"/>
                </a:lnTo>
                <a:lnTo>
                  <a:pt x="424495" y="178326"/>
                </a:lnTo>
                <a:lnTo>
                  <a:pt x="469684" y="169503"/>
                </a:lnTo>
                <a:lnTo>
                  <a:pt x="710223" y="138582"/>
                </a:lnTo>
                <a:lnTo>
                  <a:pt x="760194" y="133314"/>
                </a:lnTo>
                <a:lnTo>
                  <a:pt x="810671" y="126746"/>
                </a:lnTo>
                <a:lnTo>
                  <a:pt x="964346" y="110737"/>
                </a:lnTo>
                <a:lnTo>
                  <a:pt x="1015845" y="106657"/>
                </a:lnTo>
                <a:lnTo>
                  <a:pt x="1168758" y="90689"/>
                </a:lnTo>
                <a:lnTo>
                  <a:pt x="2337750" y="26956"/>
                </a:lnTo>
                <a:lnTo>
                  <a:pt x="2745928" y="12333"/>
                </a:lnTo>
                <a:lnTo>
                  <a:pt x="2899269" y="9060"/>
                </a:lnTo>
                <a:lnTo>
                  <a:pt x="2950192" y="6284"/>
                </a:lnTo>
                <a:lnTo>
                  <a:pt x="3001180" y="6048"/>
                </a:lnTo>
                <a:lnTo>
                  <a:pt x="3102807" y="4323"/>
                </a:lnTo>
                <a:lnTo>
                  <a:pt x="3201746" y="4016"/>
                </a:lnTo>
                <a:lnTo>
                  <a:pt x="3201423" y="4034"/>
                </a:lnTo>
                <a:lnTo>
                  <a:pt x="3304671" y="3492"/>
                </a:lnTo>
                <a:lnTo>
                  <a:pt x="3320107" y="2651"/>
                </a:lnTo>
                <a:lnTo>
                  <a:pt x="3438722" y="0"/>
                </a:lnTo>
                <a:lnTo>
                  <a:pt x="3483592" y="97"/>
                </a:lnTo>
                <a:lnTo>
                  <a:pt x="3511096" y="1141"/>
                </a:lnTo>
                <a:lnTo>
                  <a:pt x="3595518" y="6714"/>
                </a:lnTo>
                <a:lnTo>
                  <a:pt x="3692810" y="11584"/>
                </a:lnTo>
                <a:lnTo>
                  <a:pt x="3718597" y="11450"/>
                </a:lnTo>
                <a:lnTo>
                  <a:pt x="3745525" y="12526"/>
                </a:lnTo>
                <a:lnTo>
                  <a:pt x="3773303" y="12283"/>
                </a:lnTo>
                <a:lnTo>
                  <a:pt x="3801917" y="13267"/>
                </a:lnTo>
                <a:lnTo>
                  <a:pt x="3924916" y="14193"/>
                </a:lnTo>
                <a:lnTo>
                  <a:pt x="3930826" y="16414"/>
                </a:lnTo>
                <a:lnTo>
                  <a:pt x="3946236" y="18118"/>
                </a:lnTo>
                <a:lnTo>
                  <a:pt x="3968082" y="19470"/>
                </a:lnTo>
                <a:lnTo>
                  <a:pt x="3980691" y="20055"/>
                </a:lnTo>
                <a:lnTo>
                  <a:pt x="471368" y="211383"/>
                </a:lnTo>
                <a:lnTo>
                  <a:pt x="425032" y="215181"/>
                </a:lnTo>
                <a:lnTo>
                  <a:pt x="363937" y="221056"/>
                </a:lnTo>
                <a:lnTo>
                  <a:pt x="301263" y="228289"/>
                </a:lnTo>
                <a:lnTo>
                  <a:pt x="250053" y="233625"/>
                </a:lnTo>
                <a:close/>
              </a:path>
              <a:path w="4679950" h="328295">
                <a:moveTo>
                  <a:pt x="3304671" y="3492"/>
                </a:moveTo>
                <a:lnTo>
                  <a:pt x="3201423" y="4034"/>
                </a:lnTo>
                <a:lnTo>
                  <a:pt x="3257871" y="3500"/>
                </a:lnTo>
                <a:lnTo>
                  <a:pt x="3280880" y="2246"/>
                </a:lnTo>
                <a:lnTo>
                  <a:pt x="3304671" y="3492"/>
                </a:lnTo>
                <a:close/>
              </a:path>
              <a:path w="4679950" h="328295">
                <a:moveTo>
                  <a:pt x="3226666" y="3795"/>
                </a:moveTo>
                <a:lnTo>
                  <a:pt x="3201423" y="4034"/>
                </a:lnTo>
                <a:lnTo>
                  <a:pt x="3201746" y="4016"/>
                </a:lnTo>
                <a:lnTo>
                  <a:pt x="3226666" y="3795"/>
                </a:lnTo>
                <a:close/>
              </a:path>
              <a:path w="4679950" h="328295">
                <a:moveTo>
                  <a:pt x="3280880" y="2246"/>
                </a:moveTo>
                <a:lnTo>
                  <a:pt x="3257871" y="3500"/>
                </a:lnTo>
                <a:lnTo>
                  <a:pt x="3201746" y="4016"/>
                </a:lnTo>
                <a:lnTo>
                  <a:pt x="3229163" y="2521"/>
                </a:lnTo>
                <a:lnTo>
                  <a:pt x="3280880" y="2246"/>
                </a:lnTo>
                <a:close/>
              </a:path>
              <a:path w="4679950" h="328295">
                <a:moveTo>
                  <a:pt x="3320107" y="2651"/>
                </a:moveTo>
                <a:lnTo>
                  <a:pt x="3304671" y="3492"/>
                </a:lnTo>
                <a:lnTo>
                  <a:pt x="3280880" y="2246"/>
                </a:lnTo>
                <a:lnTo>
                  <a:pt x="3320107" y="2651"/>
                </a:lnTo>
                <a:close/>
              </a:path>
              <a:path w="4679950" h="328295">
                <a:moveTo>
                  <a:pt x="275334" y="318734"/>
                </a:moveTo>
                <a:lnTo>
                  <a:pt x="224977" y="321480"/>
                </a:lnTo>
                <a:lnTo>
                  <a:pt x="80168" y="326831"/>
                </a:lnTo>
                <a:lnTo>
                  <a:pt x="72" y="324839"/>
                </a:lnTo>
                <a:lnTo>
                  <a:pt x="24" y="322297"/>
                </a:lnTo>
                <a:lnTo>
                  <a:pt x="0" y="321027"/>
                </a:lnTo>
                <a:lnTo>
                  <a:pt x="17677" y="316247"/>
                </a:lnTo>
                <a:lnTo>
                  <a:pt x="323958" y="256305"/>
                </a:lnTo>
                <a:lnTo>
                  <a:pt x="368498" y="244973"/>
                </a:lnTo>
                <a:lnTo>
                  <a:pt x="406464" y="231456"/>
                </a:lnTo>
                <a:lnTo>
                  <a:pt x="422420" y="222955"/>
                </a:lnTo>
                <a:lnTo>
                  <a:pt x="469374" y="217851"/>
                </a:lnTo>
                <a:lnTo>
                  <a:pt x="484616" y="215749"/>
                </a:lnTo>
                <a:lnTo>
                  <a:pt x="489973" y="214185"/>
                </a:lnTo>
                <a:lnTo>
                  <a:pt x="471368" y="211383"/>
                </a:lnTo>
                <a:lnTo>
                  <a:pt x="3980691" y="20055"/>
                </a:lnTo>
                <a:lnTo>
                  <a:pt x="3993368" y="21907"/>
                </a:lnTo>
                <a:lnTo>
                  <a:pt x="4059221" y="22133"/>
                </a:lnTo>
                <a:lnTo>
                  <a:pt x="3546551" y="50084"/>
                </a:lnTo>
                <a:lnTo>
                  <a:pt x="3546620" y="51352"/>
                </a:lnTo>
                <a:lnTo>
                  <a:pt x="3156087" y="72644"/>
                </a:lnTo>
                <a:lnTo>
                  <a:pt x="3128018" y="76718"/>
                </a:lnTo>
                <a:lnTo>
                  <a:pt x="3134334" y="81461"/>
                </a:lnTo>
                <a:lnTo>
                  <a:pt x="3203050" y="78986"/>
                </a:lnTo>
                <a:lnTo>
                  <a:pt x="3203396" y="85327"/>
                </a:lnTo>
                <a:lnTo>
                  <a:pt x="3650100" y="85139"/>
                </a:lnTo>
                <a:lnTo>
                  <a:pt x="3547129" y="90752"/>
                </a:lnTo>
                <a:lnTo>
                  <a:pt x="3658450" y="93586"/>
                </a:lnTo>
                <a:lnTo>
                  <a:pt x="3671784" y="94131"/>
                </a:lnTo>
                <a:lnTo>
                  <a:pt x="2997431" y="130897"/>
                </a:lnTo>
                <a:lnTo>
                  <a:pt x="2981411" y="133042"/>
                </a:lnTo>
                <a:lnTo>
                  <a:pt x="2826955" y="141463"/>
                </a:lnTo>
                <a:lnTo>
                  <a:pt x="2841037" y="143239"/>
                </a:lnTo>
                <a:lnTo>
                  <a:pt x="2837531" y="144702"/>
                </a:lnTo>
                <a:lnTo>
                  <a:pt x="1734123" y="204860"/>
                </a:lnTo>
                <a:lnTo>
                  <a:pt x="1636258" y="211468"/>
                </a:lnTo>
                <a:lnTo>
                  <a:pt x="1355400" y="226780"/>
                </a:lnTo>
                <a:lnTo>
                  <a:pt x="1201565" y="240255"/>
                </a:lnTo>
                <a:lnTo>
                  <a:pt x="1149735" y="243081"/>
                </a:lnTo>
                <a:lnTo>
                  <a:pt x="1063073" y="251621"/>
                </a:lnTo>
                <a:lnTo>
                  <a:pt x="1013465" y="254326"/>
                </a:lnTo>
                <a:lnTo>
                  <a:pt x="1013067" y="256891"/>
                </a:lnTo>
                <a:lnTo>
                  <a:pt x="1009313" y="257096"/>
                </a:lnTo>
                <a:lnTo>
                  <a:pt x="999261" y="260188"/>
                </a:lnTo>
                <a:lnTo>
                  <a:pt x="979487" y="262538"/>
                </a:lnTo>
                <a:lnTo>
                  <a:pt x="919502" y="267080"/>
                </a:lnTo>
                <a:lnTo>
                  <a:pt x="864335" y="275175"/>
                </a:lnTo>
                <a:lnTo>
                  <a:pt x="843494" y="278855"/>
                </a:lnTo>
                <a:lnTo>
                  <a:pt x="800786" y="282456"/>
                </a:lnTo>
                <a:lnTo>
                  <a:pt x="667753" y="296068"/>
                </a:lnTo>
                <a:lnTo>
                  <a:pt x="322300" y="314902"/>
                </a:lnTo>
                <a:lnTo>
                  <a:pt x="275334" y="318734"/>
                </a:lnTo>
                <a:close/>
              </a:path>
              <a:path w="4679950" h="328295">
                <a:moveTo>
                  <a:pt x="3993244" y="49896"/>
                </a:moveTo>
                <a:lnTo>
                  <a:pt x="3981540" y="49262"/>
                </a:lnTo>
                <a:lnTo>
                  <a:pt x="3546551" y="50084"/>
                </a:lnTo>
                <a:lnTo>
                  <a:pt x="4059221" y="22133"/>
                </a:lnTo>
                <a:lnTo>
                  <a:pt x="4088779" y="23065"/>
                </a:lnTo>
                <a:lnTo>
                  <a:pt x="4165608" y="23964"/>
                </a:lnTo>
                <a:lnTo>
                  <a:pt x="4027497" y="31494"/>
                </a:lnTo>
                <a:lnTo>
                  <a:pt x="4027704" y="35298"/>
                </a:lnTo>
                <a:lnTo>
                  <a:pt x="4064970" y="34538"/>
                </a:lnTo>
                <a:lnTo>
                  <a:pt x="4133204" y="35906"/>
                </a:lnTo>
                <a:lnTo>
                  <a:pt x="3958586" y="45426"/>
                </a:lnTo>
                <a:lnTo>
                  <a:pt x="3988757" y="46325"/>
                </a:lnTo>
                <a:lnTo>
                  <a:pt x="3992580" y="47388"/>
                </a:lnTo>
                <a:lnTo>
                  <a:pt x="3993244" y="49896"/>
                </a:lnTo>
                <a:close/>
              </a:path>
              <a:path w="4679950" h="328295">
                <a:moveTo>
                  <a:pt x="3615211" y="61603"/>
                </a:moveTo>
                <a:lnTo>
                  <a:pt x="3575383" y="61231"/>
                </a:lnTo>
                <a:lnTo>
                  <a:pt x="3331922" y="65601"/>
                </a:lnTo>
                <a:lnTo>
                  <a:pt x="3210803" y="69661"/>
                </a:lnTo>
                <a:lnTo>
                  <a:pt x="3546620" y="51352"/>
                </a:lnTo>
                <a:lnTo>
                  <a:pt x="3546758" y="53888"/>
                </a:lnTo>
                <a:lnTo>
                  <a:pt x="3615613" y="53950"/>
                </a:lnTo>
                <a:lnTo>
                  <a:pt x="3614865" y="55262"/>
                </a:lnTo>
                <a:lnTo>
                  <a:pt x="3615211" y="61603"/>
                </a:lnTo>
                <a:close/>
              </a:path>
              <a:path w="4679950" h="328295">
                <a:moveTo>
                  <a:pt x="4268661" y="34880"/>
                </a:moveTo>
                <a:lnTo>
                  <a:pt x="4072707" y="31573"/>
                </a:lnTo>
                <a:lnTo>
                  <a:pt x="4027497" y="31494"/>
                </a:lnTo>
                <a:lnTo>
                  <a:pt x="4165608" y="23964"/>
                </a:lnTo>
                <a:lnTo>
                  <a:pt x="4267023" y="24794"/>
                </a:lnTo>
                <a:lnTo>
                  <a:pt x="4234601" y="26562"/>
                </a:lnTo>
                <a:lnTo>
                  <a:pt x="4230252" y="28071"/>
                </a:lnTo>
                <a:lnTo>
                  <a:pt x="4272940" y="32103"/>
                </a:lnTo>
                <a:lnTo>
                  <a:pt x="4268661" y="34880"/>
                </a:lnTo>
                <a:close/>
              </a:path>
              <a:path w="4679950" h="328295">
                <a:moveTo>
                  <a:pt x="4337849" y="26020"/>
                </a:moveTo>
                <a:lnTo>
                  <a:pt x="4286294" y="27559"/>
                </a:lnTo>
                <a:lnTo>
                  <a:pt x="4234601" y="26562"/>
                </a:lnTo>
                <a:lnTo>
                  <a:pt x="4267023" y="24794"/>
                </a:lnTo>
                <a:lnTo>
                  <a:pt x="4337849" y="26020"/>
                </a:lnTo>
                <a:close/>
              </a:path>
              <a:path w="4679950" h="328295">
                <a:moveTo>
                  <a:pt x="4406382" y="50265"/>
                </a:moveTo>
                <a:lnTo>
                  <a:pt x="4156719" y="48614"/>
                </a:lnTo>
                <a:lnTo>
                  <a:pt x="4105263" y="46332"/>
                </a:lnTo>
                <a:lnTo>
                  <a:pt x="3958586" y="45426"/>
                </a:lnTo>
                <a:lnTo>
                  <a:pt x="4133204" y="35906"/>
                </a:lnTo>
                <a:lnTo>
                  <a:pt x="4165482" y="36690"/>
                </a:lnTo>
                <a:lnTo>
                  <a:pt x="4197692" y="36205"/>
                </a:lnTo>
                <a:lnTo>
                  <a:pt x="4303261" y="38081"/>
                </a:lnTo>
                <a:lnTo>
                  <a:pt x="4367491" y="40939"/>
                </a:lnTo>
                <a:lnTo>
                  <a:pt x="4406208" y="45187"/>
                </a:lnTo>
                <a:lnTo>
                  <a:pt x="4419197" y="48295"/>
                </a:lnTo>
                <a:lnTo>
                  <a:pt x="4406382" y="50265"/>
                </a:lnTo>
                <a:close/>
              </a:path>
              <a:path w="4679950" h="328295">
                <a:moveTo>
                  <a:pt x="4131034" y="51287"/>
                </a:moveTo>
                <a:lnTo>
                  <a:pt x="3995564" y="49769"/>
                </a:lnTo>
                <a:lnTo>
                  <a:pt x="4024430" y="49467"/>
                </a:lnTo>
                <a:lnTo>
                  <a:pt x="4099789" y="50446"/>
                </a:lnTo>
                <a:lnTo>
                  <a:pt x="4131034" y="51287"/>
                </a:lnTo>
                <a:close/>
              </a:path>
              <a:path w="4679950" h="328295">
                <a:moveTo>
                  <a:pt x="3649628" y="91524"/>
                </a:moveTo>
                <a:lnTo>
                  <a:pt x="3572813" y="90624"/>
                </a:lnTo>
                <a:lnTo>
                  <a:pt x="3547129" y="90752"/>
                </a:lnTo>
                <a:lnTo>
                  <a:pt x="3650100" y="85139"/>
                </a:lnTo>
                <a:lnTo>
                  <a:pt x="3649490" y="88987"/>
                </a:lnTo>
                <a:lnTo>
                  <a:pt x="3649628" y="91524"/>
                </a:lnTo>
                <a:close/>
              </a:path>
              <a:path w="4679950" h="328295">
                <a:moveTo>
                  <a:pt x="4679343" y="125687"/>
                </a:moveTo>
                <a:lnTo>
                  <a:pt x="3907264" y="114362"/>
                </a:lnTo>
                <a:lnTo>
                  <a:pt x="3752862" y="115149"/>
                </a:lnTo>
                <a:lnTo>
                  <a:pt x="3701322" y="114143"/>
                </a:lnTo>
                <a:lnTo>
                  <a:pt x="3546910" y="114930"/>
                </a:lnTo>
                <a:lnTo>
                  <a:pt x="3495509" y="116461"/>
                </a:lnTo>
                <a:lnTo>
                  <a:pt x="3444038" y="116723"/>
                </a:lnTo>
                <a:lnTo>
                  <a:pt x="3186893" y="121840"/>
                </a:lnTo>
                <a:lnTo>
                  <a:pt x="3084160" y="126169"/>
                </a:lnTo>
                <a:lnTo>
                  <a:pt x="3671784" y="94131"/>
                </a:lnTo>
                <a:lnTo>
                  <a:pt x="3691819" y="95583"/>
                </a:lnTo>
                <a:lnTo>
                  <a:pt x="3718829" y="97926"/>
                </a:lnTo>
                <a:lnTo>
                  <a:pt x="3739602" y="99337"/>
                </a:lnTo>
                <a:lnTo>
                  <a:pt x="3763440" y="100581"/>
                </a:lnTo>
                <a:lnTo>
                  <a:pt x="3819015" y="101367"/>
                </a:lnTo>
                <a:lnTo>
                  <a:pt x="3954411" y="104160"/>
                </a:lnTo>
                <a:lnTo>
                  <a:pt x="4228596" y="105746"/>
                </a:lnTo>
                <a:lnTo>
                  <a:pt x="4287484" y="107623"/>
                </a:lnTo>
                <a:lnTo>
                  <a:pt x="4301620" y="113212"/>
                </a:lnTo>
                <a:lnTo>
                  <a:pt x="4351699" y="113025"/>
                </a:lnTo>
                <a:lnTo>
                  <a:pt x="4399387" y="115513"/>
                </a:lnTo>
                <a:lnTo>
                  <a:pt x="4445252" y="115556"/>
                </a:lnTo>
                <a:lnTo>
                  <a:pt x="4490413" y="118182"/>
                </a:lnTo>
                <a:lnTo>
                  <a:pt x="4679343" y="125687"/>
                </a:lnTo>
                <a:close/>
              </a:path>
              <a:path w="4679950" h="328295">
                <a:moveTo>
                  <a:pt x="2965391" y="135188"/>
                </a:moveTo>
                <a:lnTo>
                  <a:pt x="2929995" y="137118"/>
                </a:lnTo>
                <a:lnTo>
                  <a:pt x="2904183" y="137253"/>
                </a:lnTo>
                <a:lnTo>
                  <a:pt x="2981411" y="133042"/>
                </a:lnTo>
                <a:lnTo>
                  <a:pt x="2965391" y="135188"/>
                </a:lnTo>
                <a:close/>
              </a:path>
              <a:path w="4679950" h="328295">
                <a:moveTo>
                  <a:pt x="2835812" y="146068"/>
                </a:moveTo>
                <a:lnTo>
                  <a:pt x="1868621" y="198799"/>
                </a:lnTo>
                <a:lnTo>
                  <a:pt x="1824624" y="199926"/>
                </a:lnTo>
                <a:lnTo>
                  <a:pt x="2837531" y="144702"/>
                </a:lnTo>
                <a:lnTo>
                  <a:pt x="2835812" y="146068"/>
                </a:lnTo>
                <a:close/>
              </a:path>
              <a:path w="4679950" h="328295">
                <a:moveTo>
                  <a:pt x="1355608" y="230585"/>
                </a:moveTo>
                <a:lnTo>
                  <a:pt x="1355400" y="226780"/>
                </a:lnTo>
                <a:lnTo>
                  <a:pt x="1636258" y="211468"/>
                </a:lnTo>
                <a:lnTo>
                  <a:pt x="1583107" y="215637"/>
                </a:lnTo>
                <a:lnTo>
                  <a:pt x="1554758" y="218455"/>
                </a:lnTo>
                <a:lnTo>
                  <a:pt x="1402325" y="226766"/>
                </a:lnTo>
                <a:lnTo>
                  <a:pt x="1355608" y="230585"/>
                </a:lnTo>
                <a:close/>
              </a:path>
              <a:path w="4679950" h="328295">
                <a:moveTo>
                  <a:pt x="2792977" y="149675"/>
                </a:moveTo>
                <a:lnTo>
                  <a:pt x="2741258" y="151223"/>
                </a:lnTo>
                <a:lnTo>
                  <a:pt x="2817578" y="147062"/>
                </a:lnTo>
                <a:lnTo>
                  <a:pt x="2792977" y="149675"/>
                </a:lnTo>
                <a:close/>
              </a:path>
              <a:path w="4679950" h="328295">
                <a:moveTo>
                  <a:pt x="1454904" y="228987"/>
                </a:moveTo>
                <a:lnTo>
                  <a:pt x="1424462" y="230646"/>
                </a:lnTo>
                <a:lnTo>
                  <a:pt x="1424324" y="228110"/>
                </a:lnTo>
                <a:lnTo>
                  <a:pt x="1423438" y="226886"/>
                </a:lnTo>
                <a:lnTo>
                  <a:pt x="1417597" y="225933"/>
                </a:lnTo>
                <a:lnTo>
                  <a:pt x="1526340" y="220004"/>
                </a:lnTo>
                <a:lnTo>
                  <a:pt x="1526478" y="222541"/>
                </a:lnTo>
                <a:lnTo>
                  <a:pt x="1488272" y="224624"/>
                </a:lnTo>
                <a:lnTo>
                  <a:pt x="1454904" y="228987"/>
                </a:lnTo>
                <a:close/>
              </a:path>
              <a:path w="4679950" h="328295">
                <a:moveTo>
                  <a:pt x="1150760" y="246840"/>
                </a:moveTo>
                <a:lnTo>
                  <a:pt x="1149873" y="245617"/>
                </a:lnTo>
                <a:lnTo>
                  <a:pt x="1149735" y="243081"/>
                </a:lnTo>
                <a:lnTo>
                  <a:pt x="1201565" y="240255"/>
                </a:lnTo>
                <a:lnTo>
                  <a:pt x="1150760" y="246840"/>
                </a:lnTo>
                <a:close/>
              </a:path>
              <a:path w="4679950" h="328295">
                <a:moveTo>
                  <a:pt x="1526547" y="223809"/>
                </a:moveTo>
                <a:lnTo>
                  <a:pt x="1515343" y="223148"/>
                </a:lnTo>
                <a:lnTo>
                  <a:pt x="1526478" y="222541"/>
                </a:lnTo>
                <a:lnTo>
                  <a:pt x="1526547" y="223809"/>
                </a:lnTo>
                <a:close/>
              </a:path>
              <a:path w="4679950" h="328295">
                <a:moveTo>
                  <a:pt x="1013741" y="259398"/>
                </a:moveTo>
                <a:lnTo>
                  <a:pt x="1013465" y="254326"/>
                </a:lnTo>
                <a:lnTo>
                  <a:pt x="1063073" y="251621"/>
                </a:lnTo>
                <a:lnTo>
                  <a:pt x="1044512" y="253905"/>
                </a:lnTo>
                <a:lnTo>
                  <a:pt x="1013741" y="259398"/>
                </a:lnTo>
                <a:close/>
              </a:path>
              <a:path w="4679950" h="328295">
                <a:moveTo>
                  <a:pt x="365841" y="327791"/>
                </a:moveTo>
                <a:lnTo>
                  <a:pt x="374618" y="322225"/>
                </a:lnTo>
                <a:lnTo>
                  <a:pt x="389907" y="316304"/>
                </a:lnTo>
                <a:lnTo>
                  <a:pt x="392547" y="312344"/>
                </a:lnTo>
                <a:lnTo>
                  <a:pt x="363377" y="312662"/>
                </a:lnTo>
                <a:lnTo>
                  <a:pt x="667753" y="296068"/>
                </a:lnTo>
                <a:lnTo>
                  <a:pt x="651111" y="298247"/>
                </a:lnTo>
                <a:lnTo>
                  <a:pt x="606335" y="301960"/>
                </a:lnTo>
                <a:lnTo>
                  <a:pt x="569596" y="306507"/>
                </a:lnTo>
                <a:lnTo>
                  <a:pt x="550799" y="307532"/>
                </a:lnTo>
                <a:lnTo>
                  <a:pt x="545148" y="309112"/>
                </a:lnTo>
                <a:lnTo>
                  <a:pt x="536158" y="309602"/>
                </a:lnTo>
                <a:lnTo>
                  <a:pt x="490187" y="314652"/>
                </a:lnTo>
                <a:lnTo>
                  <a:pt x="450659" y="318079"/>
                </a:lnTo>
                <a:lnTo>
                  <a:pt x="411215" y="320229"/>
                </a:lnTo>
                <a:lnTo>
                  <a:pt x="365841" y="32779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9297" y="2771259"/>
            <a:ext cx="413448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220"/>
              <a:t>Thank</a:t>
            </a:r>
            <a:r>
              <a:rPr dirty="0" sz="6000" spc="-700"/>
              <a:t> </a:t>
            </a:r>
            <a:r>
              <a:rPr dirty="0" sz="6000" spc="-25"/>
              <a:t>you</a:t>
            </a:r>
            <a:endParaRPr sz="6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034" y="543825"/>
            <a:ext cx="5952678" cy="600007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829874" y="1458573"/>
            <a:ext cx="3586479" cy="3591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5">
                <a:solidFill>
                  <a:srgbClr val="001F5F"/>
                </a:solidFill>
                <a:latin typeface="Lucida Sans Unicode"/>
                <a:cs typeface="Lucida Sans Unicode"/>
              </a:rPr>
              <a:t>Changing</a:t>
            </a:r>
            <a:r>
              <a:rPr dirty="0" sz="1800" spc="-12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75">
                <a:solidFill>
                  <a:srgbClr val="001F5F"/>
                </a:solidFill>
                <a:latin typeface="Lucida Sans Unicode"/>
                <a:cs typeface="Lucida Sans Unicode"/>
              </a:rPr>
              <a:t>skill</a:t>
            </a:r>
            <a:r>
              <a:rPr dirty="0" sz="1800" spc="-11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>
                <a:solidFill>
                  <a:srgbClr val="001F5F"/>
                </a:solidFill>
                <a:latin typeface="Lucida Sans Unicode"/>
                <a:cs typeface="Lucida Sans Unicode"/>
              </a:rPr>
              <a:t>composition</a:t>
            </a:r>
            <a:endParaRPr sz="1800">
              <a:latin typeface="Lucida Sans Unicode"/>
              <a:cs typeface="Lucida Sans Unicode"/>
            </a:endParaRPr>
          </a:p>
          <a:p>
            <a:pPr marL="12700" marR="289560">
              <a:lnSpc>
                <a:spcPct val="100000"/>
              </a:lnSpc>
              <a:spcBef>
                <a:spcPts val="2160"/>
              </a:spcBef>
            </a:pPr>
            <a:r>
              <a:rPr dirty="0" sz="1800" spc="-10">
                <a:solidFill>
                  <a:srgbClr val="001F5F"/>
                </a:solidFill>
                <a:latin typeface="Lucida Sans Unicode"/>
                <a:cs typeface="Lucida Sans Unicode"/>
              </a:rPr>
              <a:t>Rising</a:t>
            </a:r>
            <a:r>
              <a:rPr dirty="0" sz="1800" spc="-11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105">
                <a:solidFill>
                  <a:srgbClr val="001F5F"/>
                </a:solidFill>
                <a:latin typeface="Lucida Sans Unicode"/>
                <a:cs typeface="Lucida Sans Unicode"/>
              </a:rPr>
              <a:t>demand</a:t>
            </a:r>
            <a:r>
              <a:rPr dirty="0" sz="1800" spc="-9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40">
                <a:solidFill>
                  <a:srgbClr val="001F5F"/>
                </a:solidFill>
                <a:latin typeface="Lucida Sans Unicode"/>
                <a:cs typeface="Lucida Sans Unicode"/>
              </a:rPr>
              <a:t>for</a:t>
            </a:r>
            <a:r>
              <a:rPr dirty="0" sz="1800" spc="-10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210">
                <a:solidFill>
                  <a:srgbClr val="001F5F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9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40">
                <a:solidFill>
                  <a:srgbClr val="001F5F"/>
                </a:solidFill>
                <a:latin typeface="Lucida Sans Unicode"/>
                <a:cs typeface="Lucida Sans Unicode"/>
              </a:rPr>
              <a:t>broader </a:t>
            </a:r>
            <a:r>
              <a:rPr dirty="0" sz="1800" spc="70">
                <a:solidFill>
                  <a:srgbClr val="001F5F"/>
                </a:solidFill>
                <a:latin typeface="Lucida Sans Unicode"/>
                <a:cs typeface="Lucida Sans Unicode"/>
              </a:rPr>
              <a:t>range</a:t>
            </a:r>
            <a:r>
              <a:rPr dirty="0" sz="1800" spc="-11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>
                <a:solidFill>
                  <a:srgbClr val="001F5F"/>
                </a:solidFill>
                <a:latin typeface="Lucida Sans Unicode"/>
                <a:cs typeface="Lucida Sans Unicode"/>
              </a:rPr>
              <a:t>of</a:t>
            </a:r>
            <a:r>
              <a:rPr dirty="0" sz="1800" spc="-95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85">
                <a:solidFill>
                  <a:srgbClr val="001F5F"/>
                </a:solidFill>
                <a:latin typeface="Lucida Sans Unicode"/>
                <a:cs typeface="Lucida Sans Unicode"/>
              </a:rPr>
              <a:t>skills,</a:t>
            </a:r>
            <a:r>
              <a:rPr dirty="0" sz="1800" spc="-11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55">
                <a:solidFill>
                  <a:srgbClr val="001F5F"/>
                </a:solidFill>
                <a:latin typeface="Lucida Sans Unicode"/>
                <a:cs typeface="Lucida Sans Unicode"/>
              </a:rPr>
              <a:t>such</a:t>
            </a:r>
            <a:r>
              <a:rPr dirty="0" sz="1800" spc="-11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0">
                <a:solidFill>
                  <a:srgbClr val="001F5F"/>
                </a:solidFill>
                <a:latin typeface="Lucida Sans Unicode"/>
                <a:cs typeface="Lucida Sans Unicode"/>
              </a:rPr>
              <a:t>as...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800" spc="65">
                <a:solidFill>
                  <a:srgbClr val="001F5F"/>
                </a:solidFill>
                <a:latin typeface="Lucida Sans Unicode"/>
                <a:cs typeface="Lucida Sans Unicode"/>
              </a:rPr>
              <a:t>Human</a:t>
            </a:r>
            <a:r>
              <a:rPr dirty="0" sz="1800" spc="-75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>
                <a:solidFill>
                  <a:srgbClr val="001F5F"/>
                </a:solidFill>
                <a:latin typeface="Lucida Sans Unicode"/>
                <a:cs typeface="Lucida Sans Unicode"/>
              </a:rPr>
              <a:t>resources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800" spc="45">
                <a:solidFill>
                  <a:srgbClr val="001F5F"/>
                </a:solidFill>
                <a:latin typeface="Lucida Sans Unicode"/>
                <a:cs typeface="Lucida Sans Unicode"/>
              </a:rPr>
              <a:t>Finance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800" spc="-10">
                <a:solidFill>
                  <a:srgbClr val="001F5F"/>
                </a:solidFill>
                <a:latin typeface="Lucida Sans Unicode"/>
                <a:cs typeface="Lucida Sans Unicode"/>
              </a:rPr>
              <a:t>Administration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800">
                <a:solidFill>
                  <a:srgbClr val="001F5F"/>
                </a:solidFill>
                <a:latin typeface="Lucida Sans Unicode"/>
                <a:cs typeface="Lucida Sans Unicode"/>
              </a:rPr>
              <a:t>Marketing</a:t>
            </a:r>
            <a:r>
              <a:rPr dirty="0" sz="1800" spc="-65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100">
                <a:solidFill>
                  <a:srgbClr val="001F5F"/>
                </a:solidFill>
                <a:latin typeface="Lucida Sans Unicode"/>
                <a:cs typeface="Lucida Sans Unicode"/>
              </a:rPr>
              <a:t>and</a:t>
            </a:r>
            <a:r>
              <a:rPr dirty="0" sz="1800" spc="-4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5">
                <a:solidFill>
                  <a:srgbClr val="001F5F"/>
                </a:solidFill>
                <a:latin typeface="Lucida Sans Unicode"/>
                <a:cs typeface="Lucida Sans Unicode"/>
              </a:rPr>
              <a:t>PR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800" spc="55">
                <a:solidFill>
                  <a:srgbClr val="001F5F"/>
                </a:solidFill>
                <a:latin typeface="Lucida Sans Unicode"/>
                <a:cs typeface="Lucida Sans Unicode"/>
              </a:rPr>
              <a:t>Sales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800" spc="-10">
                <a:solidFill>
                  <a:srgbClr val="001F5F"/>
                </a:solidFill>
                <a:latin typeface="Lucida Sans Unicode"/>
                <a:cs typeface="Lucida Sans Unicode"/>
              </a:rPr>
              <a:t>Analysis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800" spc="50">
                <a:solidFill>
                  <a:srgbClr val="001F5F"/>
                </a:solidFill>
                <a:latin typeface="Lucida Sans Unicode"/>
                <a:cs typeface="Lucida Sans Unicode"/>
              </a:rPr>
              <a:t>Customer</a:t>
            </a:r>
            <a:r>
              <a:rPr dirty="0" sz="1800" spc="-75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105">
                <a:solidFill>
                  <a:srgbClr val="001F5F"/>
                </a:solidFill>
                <a:latin typeface="Lucida Sans Unicode"/>
                <a:cs typeface="Lucida Sans Unicode"/>
              </a:rPr>
              <a:t>and</a:t>
            </a:r>
            <a:r>
              <a:rPr dirty="0" sz="1800" spc="-55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>
                <a:solidFill>
                  <a:srgbClr val="001F5F"/>
                </a:solidFill>
                <a:latin typeface="Lucida Sans Unicode"/>
                <a:cs typeface="Lucida Sans Unicode"/>
              </a:rPr>
              <a:t>client</a:t>
            </a:r>
            <a:r>
              <a:rPr dirty="0" sz="1800" spc="-85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>
                <a:solidFill>
                  <a:srgbClr val="001F5F"/>
                </a:solidFill>
                <a:latin typeface="Lucida Sans Unicode"/>
                <a:cs typeface="Lucida Sans Unicode"/>
              </a:rPr>
              <a:t>support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800" spc="55">
                <a:solidFill>
                  <a:srgbClr val="001F5F"/>
                </a:solidFill>
                <a:latin typeface="Lucida Sans Unicode"/>
                <a:cs typeface="Lucida Sans Unicode"/>
              </a:rPr>
              <a:t>Media</a:t>
            </a:r>
            <a:r>
              <a:rPr dirty="0" sz="1800" spc="-10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105">
                <a:solidFill>
                  <a:srgbClr val="001F5F"/>
                </a:solidFill>
                <a:latin typeface="Lucida Sans Unicode"/>
                <a:cs typeface="Lucida Sans Unicode"/>
              </a:rPr>
              <a:t>and</a:t>
            </a:r>
            <a:r>
              <a:rPr dirty="0" sz="1800" spc="-100">
                <a:solidFill>
                  <a:srgbClr val="001F5F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50">
                <a:solidFill>
                  <a:srgbClr val="001F5F"/>
                </a:solidFill>
                <a:latin typeface="Lucida Sans Unicode"/>
                <a:cs typeface="Lucida Sans Unicode"/>
              </a:rPr>
              <a:t>communications</a:t>
            </a:r>
            <a:endParaRPr sz="1800">
              <a:latin typeface="Lucida Sans Unicode"/>
              <a:cs typeface="Lucida Sans Unicode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dirty="0" sz="1800" spc="-10">
                <a:solidFill>
                  <a:srgbClr val="001F5F"/>
                </a:solidFill>
                <a:latin typeface="Lucida Sans Unicode"/>
                <a:cs typeface="Lucida Sans Unicode"/>
              </a:rPr>
              <a:t>Business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868955" y="286981"/>
            <a:ext cx="1018540" cy="484505"/>
          </a:xfrm>
          <a:custGeom>
            <a:avLst/>
            <a:gdLst/>
            <a:ahLst/>
            <a:cxnLst/>
            <a:rect l="l" t="t" r="r" b="b"/>
            <a:pathLst>
              <a:path w="1018539" h="484505">
                <a:moveTo>
                  <a:pt x="690676" y="431"/>
                </a:moveTo>
                <a:lnTo>
                  <a:pt x="563981" y="431"/>
                </a:lnTo>
                <a:lnTo>
                  <a:pt x="493674" y="352437"/>
                </a:lnTo>
                <a:lnTo>
                  <a:pt x="411060" y="431"/>
                </a:lnTo>
                <a:lnTo>
                  <a:pt x="281584" y="431"/>
                </a:lnTo>
                <a:lnTo>
                  <a:pt x="195808" y="352437"/>
                </a:lnTo>
                <a:lnTo>
                  <a:pt x="125895" y="431"/>
                </a:lnTo>
                <a:lnTo>
                  <a:pt x="0" y="431"/>
                </a:lnTo>
                <a:lnTo>
                  <a:pt x="122720" y="483946"/>
                </a:lnTo>
                <a:lnTo>
                  <a:pt x="265303" y="483946"/>
                </a:lnTo>
                <a:lnTo>
                  <a:pt x="345135" y="165709"/>
                </a:lnTo>
                <a:lnTo>
                  <a:pt x="422186" y="483946"/>
                </a:lnTo>
                <a:lnTo>
                  <a:pt x="564375" y="483946"/>
                </a:lnTo>
                <a:lnTo>
                  <a:pt x="690676" y="431"/>
                </a:lnTo>
                <a:close/>
              </a:path>
              <a:path w="1018539" h="484505">
                <a:moveTo>
                  <a:pt x="997686" y="193065"/>
                </a:moveTo>
                <a:lnTo>
                  <a:pt x="722452" y="193065"/>
                </a:lnTo>
                <a:lnTo>
                  <a:pt x="722452" y="283248"/>
                </a:lnTo>
                <a:lnTo>
                  <a:pt x="722452" y="378790"/>
                </a:lnTo>
                <a:lnTo>
                  <a:pt x="840003" y="378790"/>
                </a:lnTo>
                <a:lnTo>
                  <a:pt x="840003" y="283248"/>
                </a:lnTo>
                <a:lnTo>
                  <a:pt x="997686" y="283248"/>
                </a:lnTo>
                <a:lnTo>
                  <a:pt x="997686" y="193065"/>
                </a:lnTo>
                <a:close/>
              </a:path>
              <a:path w="1018539" h="484505">
                <a:moveTo>
                  <a:pt x="1018336" y="389940"/>
                </a:moveTo>
                <a:lnTo>
                  <a:pt x="722452" y="389940"/>
                </a:lnTo>
                <a:lnTo>
                  <a:pt x="722452" y="483946"/>
                </a:lnTo>
                <a:lnTo>
                  <a:pt x="1018336" y="483946"/>
                </a:lnTo>
                <a:lnTo>
                  <a:pt x="1018336" y="389940"/>
                </a:lnTo>
                <a:close/>
              </a:path>
              <a:path w="1018539" h="484505">
                <a:moveTo>
                  <a:pt x="1018336" y="0"/>
                </a:moveTo>
                <a:lnTo>
                  <a:pt x="722452" y="0"/>
                </a:lnTo>
                <a:lnTo>
                  <a:pt x="722452" y="93992"/>
                </a:lnTo>
                <a:lnTo>
                  <a:pt x="722452" y="181902"/>
                </a:lnTo>
                <a:lnTo>
                  <a:pt x="840003" y="181902"/>
                </a:lnTo>
                <a:lnTo>
                  <a:pt x="840003" y="93992"/>
                </a:lnTo>
                <a:lnTo>
                  <a:pt x="1018336" y="93992"/>
                </a:lnTo>
                <a:lnTo>
                  <a:pt x="10183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022725" y="287413"/>
            <a:ext cx="1229360" cy="484505"/>
          </a:xfrm>
          <a:custGeom>
            <a:avLst/>
            <a:gdLst/>
            <a:ahLst/>
            <a:cxnLst/>
            <a:rect l="l" t="t" r="r" b="b"/>
            <a:pathLst>
              <a:path w="1229360" h="484505">
                <a:moveTo>
                  <a:pt x="486130" y="483514"/>
                </a:moveTo>
                <a:lnTo>
                  <a:pt x="455256" y="398094"/>
                </a:lnTo>
                <a:lnTo>
                  <a:pt x="422376" y="307111"/>
                </a:lnTo>
                <a:lnTo>
                  <a:pt x="358482" y="130314"/>
                </a:lnTo>
                <a:lnTo>
                  <a:pt x="311378" y="0"/>
                </a:lnTo>
                <a:lnTo>
                  <a:pt x="302247" y="0"/>
                </a:lnTo>
                <a:lnTo>
                  <a:pt x="302247" y="307111"/>
                </a:lnTo>
                <a:lnTo>
                  <a:pt x="183095" y="307111"/>
                </a:lnTo>
                <a:lnTo>
                  <a:pt x="242277" y="130314"/>
                </a:lnTo>
                <a:lnTo>
                  <a:pt x="302247" y="307111"/>
                </a:lnTo>
                <a:lnTo>
                  <a:pt x="302247" y="0"/>
                </a:lnTo>
                <a:lnTo>
                  <a:pt x="175158" y="0"/>
                </a:lnTo>
                <a:lnTo>
                  <a:pt x="0" y="483514"/>
                </a:lnTo>
                <a:lnTo>
                  <a:pt x="123520" y="483514"/>
                </a:lnTo>
                <a:lnTo>
                  <a:pt x="152120" y="398094"/>
                </a:lnTo>
                <a:lnTo>
                  <a:pt x="332435" y="398094"/>
                </a:lnTo>
                <a:lnTo>
                  <a:pt x="361429" y="483514"/>
                </a:lnTo>
                <a:lnTo>
                  <a:pt x="486130" y="483514"/>
                </a:lnTo>
                <a:close/>
              </a:path>
              <a:path w="1229360" h="484505">
                <a:moveTo>
                  <a:pt x="890854" y="483514"/>
                </a:moveTo>
                <a:lnTo>
                  <a:pt x="784339" y="300748"/>
                </a:lnTo>
                <a:lnTo>
                  <a:pt x="779246" y="292011"/>
                </a:lnTo>
                <a:lnTo>
                  <a:pt x="827557" y="269328"/>
                </a:lnTo>
                <a:lnTo>
                  <a:pt x="861060" y="236537"/>
                </a:lnTo>
                <a:lnTo>
                  <a:pt x="870229" y="217716"/>
                </a:lnTo>
                <a:lnTo>
                  <a:pt x="880554" y="196532"/>
                </a:lnTo>
                <a:lnTo>
                  <a:pt x="886879" y="152171"/>
                </a:lnTo>
                <a:lnTo>
                  <a:pt x="881951" y="111785"/>
                </a:lnTo>
                <a:lnTo>
                  <a:pt x="876223" y="97739"/>
                </a:lnTo>
                <a:lnTo>
                  <a:pt x="867156" y="75463"/>
                </a:lnTo>
                <a:lnTo>
                  <a:pt x="842492" y="44653"/>
                </a:lnTo>
                <a:lnTo>
                  <a:pt x="807974" y="20828"/>
                </a:lnTo>
                <a:lnTo>
                  <a:pt x="766927" y="6616"/>
                </a:lnTo>
                <a:lnTo>
                  <a:pt x="766927" y="156933"/>
                </a:lnTo>
                <a:lnTo>
                  <a:pt x="763016" y="182359"/>
                </a:lnTo>
                <a:lnTo>
                  <a:pt x="751090" y="201485"/>
                </a:lnTo>
                <a:lnTo>
                  <a:pt x="730910" y="213525"/>
                </a:lnTo>
                <a:lnTo>
                  <a:pt x="702195" y="217716"/>
                </a:lnTo>
                <a:lnTo>
                  <a:pt x="629513" y="217716"/>
                </a:lnTo>
                <a:lnTo>
                  <a:pt x="629513" y="97739"/>
                </a:lnTo>
                <a:lnTo>
                  <a:pt x="702195" y="97739"/>
                </a:lnTo>
                <a:lnTo>
                  <a:pt x="730910" y="101955"/>
                </a:lnTo>
                <a:lnTo>
                  <a:pt x="751090" y="113931"/>
                </a:lnTo>
                <a:lnTo>
                  <a:pt x="763016" y="132600"/>
                </a:lnTo>
                <a:lnTo>
                  <a:pt x="766927" y="156933"/>
                </a:lnTo>
                <a:lnTo>
                  <a:pt x="766927" y="6616"/>
                </a:lnTo>
                <a:lnTo>
                  <a:pt x="763587" y="5448"/>
                </a:lnTo>
                <a:lnTo>
                  <a:pt x="709345" y="0"/>
                </a:lnTo>
                <a:lnTo>
                  <a:pt x="511556" y="0"/>
                </a:lnTo>
                <a:lnTo>
                  <a:pt x="511556" y="483514"/>
                </a:lnTo>
                <a:lnTo>
                  <a:pt x="629513" y="483514"/>
                </a:lnTo>
                <a:lnTo>
                  <a:pt x="629513" y="300748"/>
                </a:lnTo>
                <a:lnTo>
                  <a:pt x="657707" y="300748"/>
                </a:lnTo>
                <a:lnTo>
                  <a:pt x="758190" y="483514"/>
                </a:lnTo>
                <a:lnTo>
                  <a:pt x="890854" y="483514"/>
                </a:lnTo>
                <a:close/>
              </a:path>
              <a:path w="1229360" h="484505">
                <a:moveTo>
                  <a:pt x="1208189" y="191808"/>
                </a:moveTo>
                <a:lnTo>
                  <a:pt x="932954" y="191808"/>
                </a:lnTo>
                <a:lnTo>
                  <a:pt x="932954" y="283260"/>
                </a:lnTo>
                <a:lnTo>
                  <a:pt x="932954" y="378358"/>
                </a:lnTo>
                <a:lnTo>
                  <a:pt x="1050505" y="378358"/>
                </a:lnTo>
                <a:lnTo>
                  <a:pt x="1050505" y="283260"/>
                </a:lnTo>
                <a:lnTo>
                  <a:pt x="1208189" y="283260"/>
                </a:lnTo>
                <a:lnTo>
                  <a:pt x="1208189" y="191808"/>
                </a:lnTo>
                <a:close/>
              </a:path>
              <a:path w="1229360" h="484505">
                <a:moveTo>
                  <a:pt x="1228839" y="388683"/>
                </a:moveTo>
                <a:lnTo>
                  <a:pt x="932954" y="388683"/>
                </a:lnTo>
                <a:lnTo>
                  <a:pt x="932954" y="483946"/>
                </a:lnTo>
                <a:lnTo>
                  <a:pt x="1228839" y="483946"/>
                </a:lnTo>
                <a:lnTo>
                  <a:pt x="1228839" y="388683"/>
                </a:lnTo>
                <a:close/>
              </a:path>
              <a:path w="1229360" h="484505">
                <a:moveTo>
                  <a:pt x="1228839" y="0"/>
                </a:moveTo>
                <a:lnTo>
                  <a:pt x="932954" y="0"/>
                </a:lnTo>
                <a:lnTo>
                  <a:pt x="932954" y="93992"/>
                </a:lnTo>
                <a:lnTo>
                  <a:pt x="932954" y="181470"/>
                </a:lnTo>
                <a:lnTo>
                  <a:pt x="1050505" y="181470"/>
                </a:lnTo>
                <a:lnTo>
                  <a:pt x="1050505" y="93992"/>
                </a:lnTo>
                <a:lnTo>
                  <a:pt x="1228839" y="93992"/>
                </a:lnTo>
                <a:lnTo>
                  <a:pt x="12288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858630" y="277088"/>
            <a:ext cx="1018540" cy="484505"/>
          </a:xfrm>
          <a:custGeom>
            <a:avLst/>
            <a:gdLst/>
            <a:ahLst/>
            <a:cxnLst/>
            <a:rect l="l" t="t" r="r" b="b"/>
            <a:pathLst>
              <a:path w="1018539" h="484505">
                <a:moveTo>
                  <a:pt x="690676" y="0"/>
                </a:moveTo>
                <a:lnTo>
                  <a:pt x="563968" y="0"/>
                </a:lnTo>
                <a:lnTo>
                  <a:pt x="493674" y="352005"/>
                </a:lnTo>
                <a:lnTo>
                  <a:pt x="411060" y="0"/>
                </a:lnTo>
                <a:lnTo>
                  <a:pt x="281584" y="0"/>
                </a:lnTo>
                <a:lnTo>
                  <a:pt x="195795" y="352005"/>
                </a:lnTo>
                <a:lnTo>
                  <a:pt x="125895" y="0"/>
                </a:lnTo>
                <a:lnTo>
                  <a:pt x="0" y="0"/>
                </a:lnTo>
                <a:lnTo>
                  <a:pt x="122720" y="483501"/>
                </a:lnTo>
                <a:lnTo>
                  <a:pt x="265303" y="483501"/>
                </a:lnTo>
                <a:lnTo>
                  <a:pt x="345135" y="165277"/>
                </a:lnTo>
                <a:lnTo>
                  <a:pt x="422186" y="483501"/>
                </a:lnTo>
                <a:lnTo>
                  <a:pt x="564375" y="483501"/>
                </a:lnTo>
                <a:lnTo>
                  <a:pt x="690676" y="0"/>
                </a:lnTo>
                <a:close/>
              </a:path>
              <a:path w="1018539" h="484505">
                <a:moveTo>
                  <a:pt x="1018336" y="0"/>
                </a:moveTo>
                <a:lnTo>
                  <a:pt x="722439" y="0"/>
                </a:lnTo>
                <a:lnTo>
                  <a:pt x="722439" y="93992"/>
                </a:lnTo>
                <a:lnTo>
                  <a:pt x="722439" y="191795"/>
                </a:lnTo>
                <a:lnTo>
                  <a:pt x="722439" y="283248"/>
                </a:lnTo>
                <a:lnTo>
                  <a:pt x="722439" y="388683"/>
                </a:lnTo>
                <a:lnTo>
                  <a:pt x="722439" y="483946"/>
                </a:lnTo>
                <a:lnTo>
                  <a:pt x="1018336" y="483946"/>
                </a:lnTo>
                <a:lnTo>
                  <a:pt x="1018336" y="388683"/>
                </a:lnTo>
                <a:lnTo>
                  <a:pt x="840003" y="388683"/>
                </a:lnTo>
                <a:lnTo>
                  <a:pt x="840003" y="283248"/>
                </a:lnTo>
                <a:lnTo>
                  <a:pt x="997686" y="283248"/>
                </a:lnTo>
                <a:lnTo>
                  <a:pt x="997686" y="191795"/>
                </a:lnTo>
                <a:lnTo>
                  <a:pt x="840003" y="191795"/>
                </a:lnTo>
                <a:lnTo>
                  <a:pt x="840003" y="93992"/>
                </a:lnTo>
                <a:lnTo>
                  <a:pt x="1018336" y="93992"/>
                </a:lnTo>
                <a:lnTo>
                  <a:pt x="1018336" y="0"/>
                </a:lnTo>
                <a:close/>
              </a:path>
            </a:pathLst>
          </a:custGeom>
          <a:solidFill>
            <a:srgbClr val="00AED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09400"/>
            <a:ext cx="3702922" cy="1848599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4012400" y="277088"/>
            <a:ext cx="1229360" cy="484505"/>
          </a:xfrm>
          <a:custGeom>
            <a:avLst/>
            <a:gdLst/>
            <a:ahLst/>
            <a:cxnLst/>
            <a:rect l="l" t="t" r="r" b="b"/>
            <a:pathLst>
              <a:path w="1229360" h="484505">
                <a:moveTo>
                  <a:pt x="486130" y="483501"/>
                </a:moveTo>
                <a:lnTo>
                  <a:pt x="455256" y="398081"/>
                </a:lnTo>
                <a:lnTo>
                  <a:pt x="422376" y="307111"/>
                </a:lnTo>
                <a:lnTo>
                  <a:pt x="358482" y="130314"/>
                </a:lnTo>
                <a:lnTo>
                  <a:pt x="311378" y="0"/>
                </a:lnTo>
                <a:lnTo>
                  <a:pt x="302247" y="0"/>
                </a:lnTo>
                <a:lnTo>
                  <a:pt x="302247" y="307111"/>
                </a:lnTo>
                <a:lnTo>
                  <a:pt x="183095" y="307111"/>
                </a:lnTo>
                <a:lnTo>
                  <a:pt x="242265" y="130314"/>
                </a:lnTo>
                <a:lnTo>
                  <a:pt x="302247" y="307111"/>
                </a:lnTo>
                <a:lnTo>
                  <a:pt x="302247" y="0"/>
                </a:lnTo>
                <a:lnTo>
                  <a:pt x="175145" y="0"/>
                </a:lnTo>
                <a:lnTo>
                  <a:pt x="0" y="483501"/>
                </a:lnTo>
                <a:lnTo>
                  <a:pt x="123520" y="483501"/>
                </a:lnTo>
                <a:lnTo>
                  <a:pt x="152107" y="398081"/>
                </a:lnTo>
                <a:lnTo>
                  <a:pt x="332422" y="398081"/>
                </a:lnTo>
                <a:lnTo>
                  <a:pt x="361416" y="483501"/>
                </a:lnTo>
                <a:lnTo>
                  <a:pt x="486130" y="483501"/>
                </a:lnTo>
                <a:close/>
              </a:path>
              <a:path w="1229360" h="484505">
                <a:moveTo>
                  <a:pt x="890841" y="483501"/>
                </a:moveTo>
                <a:lnTo>
                  <a:pt x="784339" y="300748"/>
                </a:lnTo>
                <a:lnTo>
                  <a:pt x="779246" y="292011"/>
                </a:lnTo>
                <a:lnTo>
                  <a:pt x="827557" y="269316"/>
                </a:lnTo>
                <a:lnTo>
                  <a:pt x="861060" y="236537"/>
                </a:lnTo>
                <a:lnTo>
                  <a:pt x="870229" y="217716"/>
                </a:lnTo>
                <a:lnTo>
                  <a:pt x="880554" y="196532"/>
                </a:lnTo>
                <a:lnTo>
                  <a:pt x="886879" y="152158"/>
                </a:lnTo>
                <a:lnTo>
                  <a:pt x="881938" y="111785"/>
                </a:lnTo>
                <a:lnTo>
                  <a:pt x="876223" y="97726"/>
                </a:lnTo>
                <a:lnTo>
                  <a:pt x="867143" y="75450"/>
                </a:lnTo>
                <a:lnTo>
                  <a:pt x="842492" y="44640"/>
                </a:lnTo>
                <a:lnTo>
                  <a:pt x="807974" y="20815"/>
                </a:lnTo>
                <a:lnTo>
                  <a:pt x="766927" y="6616"/>
                </a:lnTo>
                <a:lnTo>
                  <a:pt x="766927" y="156933"/>
                </a:lnTo>
                <a:lnTo>
                  <a:pt x="763016" y="182346"/>
                </a:lnTo>
                <a:lnTo>
                  <a:pt x="751090" y="201472"/>
                </a:lnTo>
                <a:lnTo>
                  <a:pt x="730910" y="213525"/>
                </a:lnTo>
                <a:lnTo>
                  <a:pt x="702195" y="217716"/>
                </a:lnTo>
                <a:lnTo>
                  <a:pt x="629513" y="217716"/>
                </a:lnTo>
                <a:lnTo>
                  <a:pt x="629513" y="97726"/>
                </a:lnTo>
                <a:lnTo>
                  <a:pt x="702195" y="97726"/>
                </a:lnTo>
                <a:lnTo>
                  <a:pt x="730910" y="101955"/>
                </a:lnTo>
                <a:lnTo>
                  <a:pt x="751090" y="113919"/>
                </a:lnTo>
                <a:lnTo>
                  <a:pt x="763016" y="132600"/>
                </a:lnTo>
                <a:lnTo>
                  <a:pt x="766927" y="156933"/>
                </a:lnTo>
                <a:lnTo>
                  <a:pt x="766927" y="6616"/>
                </a:lnTo>
                <a:lnTo>
                  <a:pt x="763587" y="5448"/>
                </a:lnTo>
                <a:lnTo>
                  <a:pt x="709345" y="0"/>
                </a:lnTo>
                <a:lnTo>
                  <a:pt x="511556" y="0"/>
                </a:lnTo>
                <a:lnTo>
                  <a:pt x="511556" y="483501"/>
                </a:lnTo>
                <a:lnTo>
                  <a:pt x="629513" y="483501"/>
                </a:lnTo>
                <a:lnTo>
                  <a:pt x="629513" y="300748"/>
                </a:lnTo>
                <a:lnTo>
                  <a:pt x="657707" y="300748"/>
                </a:lnTo>
                <a:lnTo>
                  <a:pt x="758190" y="483501"/>
                </a:lnTo>
                <a:lnTo>
                  <a:pt x="890841" y="483501"/>
                </a:lnTo>
                <a:close/>
              </a:path>
              <a:path w="1229360" h="484505">
                <a:moveTo>
                  <a:pt x="1228839" y="0"/>
                </a:moveTo>
                <a:lnTo>
                  <a:pt x="932942" y="0"/>
                </a:lnTo>
                <a:lnTo>
                  <a:pt x="932942" y="93992"/>
                </a:lnTo>
                <a:lnTo>
                  <a:pt x="932942" y="191795"/>
                </a:lnTo>
                <a:lnTo>
                  <a:pt x="932942" y="283248"/>
                </a:lnTo>
                <a:lnTo>
                  <a:pt x="932942" y="388683"/>
                </a:lnTo>
                <a:lnTo>
                  <a:pt x="932942" y="483946"/>
                </a:lnTo>
                <a:lnTo>
                  <a:pt x="1228839" y="483946"/>
                </a:lnTo>
                <a:lnTo>
                  <a:pt x="1228839" y="388683"/>
                </a:lnTo>
                <a:lnTo>
                  <a:pt x="1050505" y="388683"/>
                </a:lnTo>
                <a:lnTo>
                  <a:pt x="1050505" y="283248"/>
                </a:lnTo>
                <a:lnTo>
                  <a:pt x="1208189" y="283248"/>
                </a:lnTo>
                <a:lnTo>
                  <a:pt x="1208189" y="191795"/>
                </a:lnTo>
                <a:lnTo>
                  <a:pt x="1050505" y="191795"/>
                </a:lnTo>
                <a:lnTo>
                  <a:pt x="1050505" y="93992"/>
                </a:lnTo>
                <a:lnTo>
                  <a:pt x="1228839" y="93992"/>
                </a:lnTo>
                <a:lnTo>
                  <a:pt x="1228839" y="0"/>
                </a:lnTo>
                <a:close/>
              </a:path>
            </a:pathLst>
          </a:custGeom>
          <a:solidFill>
            <a:srgbClr val="00AE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0591800" y="503364"/>
            <a:ext cx="840740" cy="1219200"/>
          </a:xfrm>
          <a:custGeom>
            <a:avLst/>
            <a:gdLst/>
            <a:ahLst/>
            <a:cxnLst/>
            <a:rect l="l" t="t" r="r" b="b"/>
            <a:pathLst>
              <a:path w="840740" h="1219200">
                <a:moveTo>
                  <a:pt x="535660" y="1163269"/>
                </a:moveTo>
                <a:lnTo>
                  <a:pt x="176974" y="956195"/>
                </a:lnTo>
                <a:lnTo>
                  <a:pt x="164807" y="949325"/>
                </a:lnTo>
                <a:lnTo>
                  <a:pt x="116281" y="921334"/>
                </a:lnTo>
                <a:lnTo>
                  <a:pt x="115150" y="920648"/>
                </a:lnTo>
                <a:lnTo>
                  <a:pt x="112750" y="919251"/>
                </a:lnTo>
                <a:lnTo>
                  <a:pt x="86880" y="903478"/>
                </a:lnTo>
                <a:lnTo>
                  <a:pt x="56908" y="883945"/>
                </a:lnTo>
                <a:lnTo>
                  <a:pt x="28384" y="863193"/>
                </a:lnTo>
                <a:lnTo>
                  <a:pt x="6870" y="843800"/>
                </a:lnTo>
                <a:lnTo>
                  <a:pt x="4406" y="841095"/>
                </a:lnTo>
                <a:lnTo>
                  <a:pt x="0" y="842797"/>
                </a:lnTo>
                <a:lnTo>
                  <a:pt x="0" y="914527"/>
                </a:lnTo>
                <a:lnTo>
                  <a:pt x="508" y="919695"/>
                </a:lnTo>
                <a:lnTo>
                  <a:pt x="12153" y="965365"/>
                </a:lnTo>
                <a:lnTo>
                  <a:pt x="34975" y="1001268"/>
                </a:lnTo>
                <a:lnTo>
                  <a:pt x="35166" y="1001458"/>
                </a:lnTo>
                <a:lnTo>
                  <a:pt x="35293" y="1001649"/>
                </a:lnTo>
                <a:lnTo>
                  <a:pt x="35674" y="1002030"/>
                </a:lnTo>
                <a:lnTo>
                  <a:pt x="35801" y="1002207"/>
                </a:lnTo>
                <a:lnTo>
                  <a:pt x="43789" y="1010475"/>
                </a:lnTo>
                <a:lnTo>
                  <a:pt x="375754" y="1206893"/>
                </a:lnTo>
                <a:lnTo>
                  <a:pt x="420001" y="1218742"/>
                </a:lnTo>
                <a:lnTo>
                  <a:pt x="421017" y="1218742"/>
                </a:lnTo>
                <a:lnTo>
                  <a:pt x="432562" y="1217980"/>
                </a:lnTo>
                <a:lnTo>
                  <a:pt x="432320" y="1217980"/>
                </a:lnTo>
                <a:lnTo>
                  <a:pt x="443649" y="1215720"/>
                </a:lnTo>
                <a:lnTo>
                  <a:pt x="443458" y="1215720"/>
                </a:lnTo>
                <a:lnTo>
                  <a:pt x="453783" y="1212227"/>
                </a:lnTo>
                <a:lnTo>
                  <a:pt x="463867" y="1207274"/>
                </a:lnTo>
                <a:lnTo>
                  <a:pt x="535660" y="1165860"/>
                </a:lnTo>
                <a:lnTo>
                  <a:pt x="535660" y="1163269"/>
                </a:lnTo>
                <a:close/>
              </a:path>
              <a:path w="840740" h="1219200">
                <a:moveTo>
                  <a:pt x="600951" y="29184"/>
                </a:moveTo>
                <a:lnTo>
                  <a:pt x="589699" y="25184"/>
                </a:lnTo>
                <a:lnTo>
                  <a:pt x="577977" y="21412"/>
                </a:lnTo>
                <a:lnTo>
                  <a:pt x="565785" y="17907"/>
                </a:lnTo>
                <a:lnTo>
                  <a:pt x="553110" y="14681"/>
                </a:lnTo>
                <a:lnTo>
                  <a:pt x="543496" y="25882"/>
                </a:lnTo>
                <a:lnTo>
                  <a:pt x="538289" y="31927"/>
                </a:lnTo>
                <a:lnTo>
                  <a:pt x="491185" y="60972"/>
                </a:lnTo>
                <a:lnTo>
                  <a:pt x="461098" y="60007"/>
                </a:lnTo>
                <a:lnTo>
                  <a:pt x="456374" y="1066"/>
                </a:lnTo>
                <a:lnTo>
                  <a:pt x="447611" y="609"/>
                </a:lnTo>
                <a:lnTo>
                  <a:pt x="438797" y="266"/>
                </a:lnTo>
                <a:lnTo>
                  <a:pt x="429920" y="63"/>
                </a:lnTo>
                <a:lnTo>
                  <a:pt x="420941" y="0"/>
                </a:lnTo>
                <a:lnTo>
                  <a:pt x="419366" y="0"/>
                </a:lnTo>
                <a:lnTo>
                  <a:pt x="379222" y="60007"/>
                </a:lnTo>
                <a:lnTo>
                  <a:pt x="349097" y="60972"/>
                </a:lnTo>
                <a:lnTo>
                  <a:pt x="306235" y="36931"/>
                </a:lnTo>
                <a:lnTo>
                  <a:pt x="295783" y="24701"/>
                </a:lnTo>
                <a:lnTo>
                  <a:pt x="287210" y="14681"/>
                </a:lnTo>
                <a:lnTo>
                  <a:pt x="274497" y="17907"/>
                </a:lnTo>
                <a:lnTo>
                  <a:pt x="262293" y="21412"/>
                </a:lnTo>
                <a:lnTo>
                  <a:pt x="250558" y="25184"/>
                </a:lnTo>
                <a:lnTo>
                  <a:pt x="239306" y="29184"/>
                </a:lnTo>
                <a:lnTo>
                  <a:pt x="301002" y="117741"/>
                </a:lnTo>
                <a:lnTo>
                  <a:pt x="374307" y="103936"/>
                </a:lnTo>
                <a:lnTo>
                  <a:pt x="385356" y="102120"/>
                </a:lnTo>
                <a:lnTo>
                  <a:pt x="396455" y="100825"/>
                </a:lnTo>
                <a:lnTo>
                  <a:pt x="407593" y="100063"/>
                </a:lnTo>
                <a:lnTo>
                  <a:pt x="418744" y="99847"/>
                </a:lnTo>
                <a:lnTo>
                  <a:pt x="421513" y="99847"/>
                </a:lnTo>
                <a:lnTo>
                  <a:pt x="465950" y="103936"/>
                </a:lnTo>
                <a:lnTo>
                  <a:pt x="539242" y="117741"/>
                </a:lnTo>
                <a:lnTo>
                  <a:pt x="600951" y="29184"/>
                </a:lnTo>
                <a:close/>
              </a:path>
              <a:path w="840740" h="1219200">
                <a:moveTo>
                  <a:pt x="763498" y="1031773"/>
                </a:moveTo>
                <a:lnTo>
                  <a:pt x="152895" y="679602"/>
                </a:lnTo>
                <a:lnTo>
                  <a:pt x="116281" y="658342"/>
                </a:lnTo>
                <a:lnTo>
                  <a:pt x="115150" y="657656"/>
                </a:lnTo>
                <a:lnTo>
                  <a:pt x="112750" y="656272"/>
                </a:lnTo>
                <a:lnTo>
                  <a:pt x="56908" y="620966"/>
                </a:lnTo>
                <a:lnTo>
                  <a:pt x="6870" y="580872"/>
                </a:lnTo>
                <a:lnTo>
                  <a:pt x="4406" y="578167"/>
                </a:lnTo>
                <a:lnTo>
                  <a:pt x="0" y="579805"/>
                </a:lnTo>
                <a:lnTo>
                  <a:pt x="0" y="651535"/>
                </a:lnTo>
                <a:lnTo>
                  <a:pt x="508" y="656767"/>
                </a:lnTo>
                <a:lnTo>
                  <a:pt x="622" y="657656"/>
                </a:lnTo>
                <a:lnTo>
                  <a:pt x="723" y="658342"/>
                </a:lnTo>
                <a:lnTo>
                  <a:pt x="2705" y="672503"/>
                </a:lnTo>
                <a:lnTo>
                  <a:pt x="19278" y="716343"/>
                </a:lnTo>
                <a:lnTo>
                  <a:pt x="35674" y="739038"/>
                </a:lnTo>
                <a:lnTo>
                  <a:pt x="35801" y="739228"/>
                </a:lnTo>
                <a:lnTo>
                  <a:pt x="71158" y="768096"/>
                </a:lnTo>
                <a:lnTo>
                  <a:pt x="646645" y="1100239"/>
                </a:lnTo>
                <a:lnTo>
                  <a:pt x="647471" y="1100734"/>
                </a:lnTo>
                <a:lnTo>
                  <a:pt x="648474" y="1100734"/>
                </a:lnTo>
                <a:lnTo>
                  <a:pt x="649300" y="1100239"/>
                </a:lnTo>
                <a:lnTo>
                  <a:pt x="763498" y="1034364"/>
                </a:lnTo>
                <a:lnTo>
                  <a:pt x="763498" y="1031773"/>
                </a:lnTo>
                <a:close/>
              </a:path>
              <a:path w="840740" h="1219200">
                <a:moveTo>
                  <a:pt x="840320" y="813727"/>
                </a:moveTo>
                <a:lnTo>
                  <a:pt x="839825" y="812914"/>
                </a:lnTo>
                <a:lnTo>
                  <a:pt x="839000" y="812406"/>
                </a:lnTo>
                <a:lnTo>
                  <a:pt x="176974" y="430288"/>
                </a:lnTo>
                <a:lnTo>
                  <a:pt x="164807" y="423418"/>
                </a:lnTo>
                <a:lnTo>
                  <a:pt x="116281" y="395427"/>
                </a:lnTo>
                <a:lnTo>
                  <a:pt x="115150" y="394728"/>
                </a:lnTo>
                <a:lnTo>
                  <a:pt x="112750" y="393344"/>
                </a:lnTo>
                <a:lnTo>
                  <a:pt x="86868" y="377532"/>
                </a:lnTo>
                <a:lnTo>
                  <a:pt x="56896" y="357974"/>
                </a:lnTo>
                <a:lnTo>
                  <a:pt x="28384" y="337248"/>
                </a:lnTo>
                <a:lnTo>
                  <a:pt x="6870" y="317893"/>
                </a:lnTo>
                <a:lnTo>
                  <a:pt x="4406" y="315175"/>
                </a:lnTo>
                <a:lnTo>
                  <a:pt x="0" y="316814"/>
                </a:lnTo>
                <a:lnTo>
                  <a:pt x="0" y="388556"/>
                </a:lnTo>
                <a:lnTo>
                  <a:pt x="495" y="393788"/>
                </a:lnTo>
                <a:lnTo>
                  <a:pt x="12153" y="439432"/>
                </a:lnTo>
                <a:lnTo>
                  <a:pt x="34975" y="475348"/>
                </a:lnTo>
                <a:lnTo>
                  <a:pt x="35166" y="475538"/>
                </a:lnTo>
                <a:lnTo>
                  <a:pt x="35293" y="475729"/>
                </a:lnTo>
                <a:lnTo>
                  <a:pt x="35801" y="476237"/>
                </a:lnTo>
                <a:lnTo>
                  <a:pt x="43789" y="484555"/>
                </a:lnTo>
                <a:lnTo>
                  <a:pt x="52273" y="492086"/>
                </a:lnTo>
                <a:lnTo>
                  <a:pt x="61391" y="498957"/>
                </a:lnTo>
                <a:lnTo>
                  <a:pt x="71158" y="505104"/>
                </a:lnTo>
                <a:lnTo>
                  <a:pt x="833513" y="945159"/>
                </a:lnTo>
                <a:lnTo>
                  <a:pt x="835533" y="944346"/>
                </a:lnTo>
                <a:lnTo>
                  <a:pt x="835914" y="942644"/>
                </a:lnTo>
                <a:lnTo>
                  <a:pt x="837806" y="935202"/>
                </a:lnTo>
                <a:lnTo>
                  <a:pt x="839127" y="927519"/>
                </a:lnTo>
                <a:lnTo>
                  <a:pt x="839825" y="919695"/>
                </a:lnTo>
                <a:lnTo>
                  <a:pt x="840320" y="914527"/>
                </a:lnTo>
                <a:lnTo>
                  <a:pt x="840320" y="813727"/>
                </a:lnTo>
                <a:close/>
              </a:path>
              <a:path w="840740" h="1219200">
                <a:moveTo>
                  <a:pt x="840320" y="103695"/>
                </a:moveTo>
                <a:lnTo>
                  <a:pt x="840257" y="73939"/>
                </a:lnTo>
                <a:lnTo>
                  <a:pt x="837933" y="70662"/>
                </a:lnTo>
                <a:lnTo>
                  <a:pt x="834402" y="69519"/>
                </a:lnTo>
                <a:lnTo>
                  <a:pt x="830872" y="68326"/>
                </a:lnTo>
                <a:lnTo>
                  <a:pt x="827024" y="69519"/>
                </a:lnTo>
                <a:lnTo>
                  <a:pt x="777532" y="121018"/>
                </a:lnTo>
                <a:lnTo>
                  <a:pt x="742353" y="144284"/>
                </a:lnTo>
                <a:lnTo>
                  <a:pt x="703986" y="161544"/>
                </a:lnTo>
                <a:lnTo>
                  <a:pt x="663219" y="172529"/>
                </a:lnTo>
                <a:lnTo>
                  <a:pt x="623963" y="175501"/>
                </a:lnTo>
                <a:lnTo>
                  <a:pt x="594258" y="174269"/>
                </a:lnTo>
                <a:lnTo>
                  <a:pt x="558279" y="169621"/>
                </a:lnTo>
                <a:lnTo>
                  <a:pt x="465759" y="152171"/>
                </a:lnTo>
                <a:lnTo>
                  <a:pt x="454583" y="150317"/>
                </a:lnTo>
                <a:lnTo>
                  <a:pt x="443369" y="149034"/>
                </a:lnTo>
                <a:lnTo>
                  <a:pt x="432130" y="148285"/>
                </a:lnTo>
                <a:lnTo>
                  <a:pt x="420890" y="148069"/>
                </a:lnTo>
                <a:lnTo>
                  <a:pt x="419366" y="148069"/>
                </a:lnTo>
                <a:lnTo>
                  <a:pt x="374561" y="152171"/>
                </a:lnTo>
                <a:lnTo>
                  <a:pt x="281978" y="169621"/>
                </a:lnTo>
                <a:lnTo>
                  <a:pt x="245999" y="174269"/>
                </a:lnTo>
                <a:lnTo>
                  <a:pt x="216306" y="175501"/>
                </a:lnTo>
                <a:lnTo>
                  <a:pt x="193217" y="174510"/>
                </a:lnTo>
                <a:lnTo>
                  <a:pt x="177101" y="172529"/>
                </a:lnTo>
                <a:lnTo>
                  <a:pt x="136296" y="161544"/>
                </a:lnTo>
                <a:lnTo>
                  <a:pt x="97904" y="144284"/>
                </a:lnTo>
                <a:lnTo>
                  <a:pt x="62725" y="121018"/>
                </a:lnTo>
                <a:lnTo>
                  <a:pt x="31572" y="92024"/>
                </a:lnTo>
                <a:lnTo>
                  <a:pt x="13233" y="69519"/>
                </a:lnTo>
                <a:lnTo>
                  <a:pt x="9385" y="68326"/>
                </a:lnTo>
                <a:lnTo>
                  <a:pt x="5854" y="69519"/>
                </a:lnTo>
                <a:lnTo>
                  <a:pt x="2387" y="70662"/>
                </a:lnTo>
                <a:lnTo>
                  <a:pt x="0" y="73939"/>
                </a:lnTo>
                <a:lnTo>
                  <a:pt x="0" y="142519"/>
                </a:lnTo>
                <a:lnTo>
                  <a:pt x="3314" y="165392"/>
                </a:lnTo>
                <a:lnTo>
                  <a:pt x="63893" y="233133"/>
                </a:lnTo>
                <a:lnTo>
                  <a:pt x="143827" y="283654"/>
                </a:lnTo>
                <a:lnTo>
                  <a:pt x="411175" y="437972"/>
                </a:lnTo>
                <a:lnTo>
                  <a:pt x="419938" y="440563"/>
                </a:lnTo>
                <a:lnTo>
                  <a:pt x="420382" y="440563"/>
                </a:lnTo>
                <a:lnTo>
                  <a:pt x="586041" y="347421"/>
                </a:lnTo>
                <a:lnTo>
                  <a:pt x="669734" y="299085"/>
                </a:lnTo>
                <a:lnTo>
                  <a:pt x="708431" y="276644"/>
                </a:lnTo>
                <a:lnTo>
                  <a:pt x="731545" y="263042"/>
                </a:lnTo>
                <a:lnTo>
                  <a:pt x="732929" y="263867"/>
                </a:lnTo>
                <a:lnTo>
                  <a:pt x="732929" y="623112"/>
                </a:lnTo>
                <a:lnTo>
                  <a:pt x="733437" y="623989"/>
                </a:lnTo>
                <a:lnTo>
                  <a:pt x="734250" y="624433"/>
                </a:lnTo>
                <a:lnTo>
                  <a:pt x="836358" y="683374"/>
                </a:lnTo>
                <a:lnTo>
                  <a:pt x="838123" y="684377"/>
                </a:lnTo>
                <a:lnTo>
                  <a:pt x="840320" y="683120"/>
                </a:lnTo>
                <a:lnTo>
                  <a:pt x="840320" y="103695"/>
                </a:lnTo>
                <a:close/>
              </a:path>
            </a:pathLst>
          </a:custGeom>
          <a:solidFill>
            <a:srgbClr val="00AE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922618" y="1126472"/>
            <a:ext cx="132715" cy="544195"/>
          </a:xfrm>
          <a:custGeom>
            <a:avLst/>
            <a:gdLst/>
            <a:ahLst/>
            <a:cxnLst/>
            <a:rect l="l" t="t" r="r" b="b"/>
            <a:pathLst>
              <a:path w="132715" h="544194">
                <a:moveTo>
                  <a:pt x="132392" y="544152"/>
                </a:moveTo>
                <a:lnTo>
                  <a:pt x="0" y="544152"/>
                </a:lnTo>
                <a:lnTo>
                  <a:pt x="0" y="0"/>
                </a:lnTo>
                <a:lnTo>
                  <a:pt x="132392" y="0"/>
                </a:lnTo>
                <a:lnTo>
                  <a:pt x="132392" y="544152"/>
                </a:lnTo>
                <a:close/>
              </a:path>
            </a:pathLst>
          </a:custGeom>
          <a:solidFill>
            <a:srgbClr val="CEEA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112291" y="1231899"/>
            <a:ext cx="1697989" cy="651510"/>
          </a:xfrm>
          <a:custGeom>
            <a:avLst/>
            <a:gdLst/>
            <a:ahLst/>
            <a:cxnLst/>
            <a:rect l="l" t="t" r="r" b="b"/>
            <a:pathLst>
              <a:path w="1697989" h="651510">
                <a:moveTo>
                  <a:pt x="726617" y="186029"/>
                </a:moveTo>
                <a:lnTo>
                  <a:pt x="721042" y="131991"/>
                </a:lnTo>
                <a:lnTo>
                  <a:pt x="704888" y="86525"/>
                </a:lnTo>
                <a:lnTo>
                  <a:pt x="678992" y="50190"/>
                </a:lnTo>
                <a:lnTo>
                  <a:pt x="644207" y="23533"/>
                </a:lnTo>
                <a:lnTo>
                  <a:pt x="601345" y="7137"/>
                </a:lnTo>
                <a:lnTo>
                  <a:pt x="551256" y="1549"/>
                </a:lnTo>
                <a:lnTo>
                  <a:pt x="506082" y="7708"/>
                </a:lnTo>
                <a:lnTo>
                  <a:pt x="465696" y="24701"/>
                </a:lnTo>
                <a:lnTo>
                  <a:pt x="431711" y="50279"/>
                </a:lnTo>
                <a:lnTo>
                  <a:pt x="405701" y="82169"/>
                </a:lnTo>
                <a:lnTo>
                  <a:pt x="379450" y="47663"/>
                </a:lnTo>
                <a:lnTo>
                  <a:pt x="345503" y="22377"/>
                </a:lnTo>
                <a:lnTo>
                  <a:pt x="304876" y="6845"/>
                </a:lnTo>
                <a:lnTo>
                  <a:pt x="258597" y="1549"/>
                </a:lnTo>
                <a:lnTo>
                  <a:pt x="218630" y="5842"/>
                </a:lnTo>
                <a:lnTo>
                  <a:pt x="183883" y="17919"/>
                </a:lnTo>
                <a:lnTo>
                  <a:pt x="154952" y="36537"/>
                </a:lnTo>
                <a:lnTo>
                  <a:pt x="132397" y="60464"/>
                </a:lnTo>
                <a:lnTo>
                  <a:pt x="132397" y="6197"/>
                </a:lnTo>
                <a:lnTo>
                  <a:pt x="0" y="6197"/>
                </a:lnTo>
                <a:lnTo>
                  <a:pt x="0" y="438734"/>
                </a:lnTo>
                <a:lnTo>
                  <a:pt x="132397" y="438734"/>
                </a:lnTo>
                <a:lnTo>
                  <a:pt x="132397" y="203860"/>
                </a:lnTo>
                <a:lnTo>
                  <a:pt x="138264" y="166306"/>
                </a:lnTo>
                <a:lnTo>
                  <a:pt x="154952" y="138849"/>
                </a:lnTo>
                <a:lnTo>
                  <a:pt x="181063" y="121996"/>
                </a:lnTo>
                <a:lnTo>
                  <a:pt x="215239" y="116268"/>
                </a:lnTo>
                <a:lnTo>
                  <a:pt x="249415" y="121996"/>
                </a:lnTo>
                <a:lnTo>
                  <a:pt x="275526" y="138849"/>
                </a:lnTo>
                <a:lnTo>
                  <a:pt x="292214" y="166306"/>
                </a:lnTo>
                <a:lnTo>
                  <a:pt x="298081" y="203860"/>
                </a:lnTo>
                <a:lnTo>
                  <a:pt x="298081" y="438734"/>
                </a:lnTo>
                <a:lnTo>
                  <a:pt x="429704" y="438734"/>
                </a:lnTo>
                <a:lnTo>
                  <a:pt x="429704" y="203860"/>
                </a:lnTo>
                <a:lnTo>
                  <a:pt x="435571" y="166306"/>
                </a:lnTo>
                <a:lnTo>
                  <a:pt x="452247" y="138849"/>
                </a:lnTo>
                <a:lnTo>
                  <a:pt x="478370" y="121996"/>
                </a:lnTo>
                <a:lnTo>
                  <a:pt x="512546" y="116268"/>
                </a:lnTo>
                <a:lnTo>
                  <a:pt x="546709" y="121996"/>
                </a:lnTo>
                <a:lnTo>
                  <a:pt x="572833" y="138849"/>
                </a:lnTo>
                <a:lnTo>
                  <a:pt x="589521" y="166306"/>
                </a:lnTo>
                <a:lnTo>
                  <a:pt x="595388" y="203860"/>
                </a:lnTo>
                <a:lnTo>
                  <a:pt x="595388" y="438734"/>
                </a:lnTo>
                <a:lnTo>
                  <a:pt x="726617" y="438734"/>
                </a:lnTo>
                <a:lnTo>
                  <a:pt x="726617" y="186029"/>
                </a:lnTo>
                <a:close/>
              </a:path>
              <a:path w="1697989" h="651510">
                <a:moveTo>
                  <a:pt x="1210894" y="6197"/>
                </a:moveTo>
                <a:lnTo>
                  <a:pt x="1078496" y="6197"/>
                </a:lnTo>
                <a:lnTo>
                  <a:pt x="1078496" y="67437"/>
                </a:lnTo>
                <a:lnTo>
                  <a:pt x="1078496" y="222465"/>
                </a:lnTo>
                <a:lnTo>
                  <a:pt x="1070813" y="268287"/>
                </a:lnTo>
                <a:lnTo>
                  <a:pt x="1050137" y="301815"/>
                </a:lnTo>
                <a:lnTo>
                  <a:pt x="1020203" y="322300"/>
                </a:lnTo>
                <a:lnTo>
                  <a:pt x="1020648" y="322300"/>
                </a:lnTo>
                <a:lnTo>
                  <a:pt x="984046" y="329438"/>
                </a:lnTo>
                <a:lnTo>
                  <a:pt x="948385" y="322300"/>
                </a:lnTo>
                <a:lnTo>
                  <a:pt x="918235" y="301434"/>
                </a:lnTo>
                <a:lnTo>
                  <a:pt x="897382" y="267627"/>
                </a:lnTo>
                <a:lnTo>
                  <a:pt x="889584" y="221691"/>
                </a:lnTo>
                <a:lnTo>
                  <a:pt x="897382" y="175996"/>
                </a:lnTo>
                <a:lnTo>
                  <a:pt x="918235" y="142722"/>
                </a:lnTo>
                <a:lnTo>
                  <a:pt x="948385" y="122389"/>
                </a:lnTo>
                <a:lnTo>
                  <a:pt x="984046" y="115493"/>
                </a:lnTo>
                <a:lnTo>
                  <a:pt x="1019416" y="122389"/>
                </a:lnTo>
                <a:lnTo>
                  <a:pt x="1019860" y="122389"/>
                </a:lnTo>
                <a:lnTo>
                  <a:pt x="1050137" y="143103"/>
                </a:lnTo>
                <a:lnTo>
                  <a:pt x="1070813" y="176644"/>
                </a:lnTo>
                <a:lnTo>
                  <a:pt x="1078496" y="222465"/>
                </a:lnTo>
                <a:lnTo>
                  <a:pt x="1078496" y="67437"/>
                </a:lnTo>
                <a:lnTo>
                  <a:pt x="1056932" y="40868"/>
                </a:lnTo>
                <a:lnTo>
                  <a:pt x="1027303" y="19469"/>
                </a:lnTo>
                <a:lnTo>
                  <a:pt x="989787" y="5118"/>
                </a:lnTo>
                <a:lnTo>
                  <a:pt x="989342" y="5118"/>
                </a:lnTo>
                <a:lnTo>
                  <a:pt x="945337" y="0"/>
                </a:lnTo>
                <a:lnTo>
                  <a:pt x="901382" y="5118"/>
                </a:lnTo>
                <a:lnTo>
                  <a:pt x="861187" y="20078"/>
                </a:lnTo>
                <a:lnTo>
                  <a:pt x="825842" y="44297"/>
                </a:lnTo>
                <a:lnTo>
                  <a:pt x="796442" y="77165"/>
                </a:lnTo>
                <a:lnTo>
                  <a:pt x="774077" y="118071"/>
                </a:lnTo>
                <a:lnTo>
                  <a:pt x="759853" y="166446"/>
                </a:lnTo>
                <a:lnTo>
                  <a:pt x="754875" y="221691"/>
                </a:lnTo>
                <a:lnTo>
                  <a:pt x="754938" y="222465"/>
                </a:lnTo>
                <a:lnTo>
                  <a:pt x="759853" y="277012"/>
                </a:lnTo>
                <a:lnTo>
                  <a:pt x="774065" y="325602"/>
                </a:lnTo>
                <a:lnTo>
                  <a:pt x="796378" y="366826"/>
                </a:lnTo>
                <a:lnTo>
                  <a:pt x="825690" y="400024"/>
                </a:lnTo>
                <a:lnTo>
                  <a:pt x="860907" y="424535"/>
                </a:lnTo>
                <a:lnTo>
                  <a:pt x="900899" y="439724"/>
                </a:lnTo>
                <a:lnTo>
                  <a:pt x="944562" y="444931"/>
                </a:lnTo>
                <a:lnTo>
                  <a:pt x="989253" y="439724"/>
                </a:lnTo>
                <a:lnTo>
                  <a:pt x="1026629" y="425450"/>
                </a:lnTo>
                <a:lnTo>
                  <a:pt x="1056474" y="404050"/>
                </a:lnTo>
                <a:lnTo>
                  <a:pt x="1078496" y="377494"/>
                </a:lnTo>
                <a:lnTo>
                  <a:pt x="1078496" y="438734"/>
                </a:lnTo>
                <a:lnTo>
                  <a:pt x="1210894" y="438734"/>
                </a:lnTo>
                <a:lnTo>
                  <a:pt x="1210894" y="377494"/>
                </a:lnTo>
                <a:lnTo>
                  <a:pt x="1210894" y="329438"/>
                </a:lnTo>
                <a:lnTo>
                  <a:pt x="1210894" y="115493"/>
                </a:lnTo>
                <a:lnTo>
                  <a:pt x="1210894" y="67437"/>
                </a:lnTo>
                <a:lnTo>
                  <a:pt x="1210894" y="6197"/>
                </a:lnTo>
                <a:close/>
              </a:path>
              <a:path w="1697989" h="651510">
                <a:moveTo>
                  <a:pt x="1697875" y="6197"/>
                </a:moveTo>
                <a:lnTo>
                  <a:pt x="1565478" y="6197"/>
                </a:lnTo>
                <a:lnTo>
                  <a:pt x="1565478" y="67437"/>
                </a:lnTo>
                <a:lnTo>
                  <a:pt x="1565478" y="222465"/>
                </a:lnTo>
                <a:lnTo>
                  <a:pt x="1557807" y="268274"/>
                </a:lnTo>
                <a:lnTo>
                  <a:pt x="1537131" y="301815"/>
                </a:lnTo>
                <a:lnTo>
                  <a:pt x="1507197" y="322300"/>
                </a:lnTo>
                <a:lnTo>
                  <a:pt x="1507642" y="322300"/>
                </a:lnTo>
                <a:lnTo>
                  <a:pt x="1471028" y="329438"/>
                </a:lnTo>
                <a:lnTo>
                  <a:pt x="1435366" y="322300"/>
                </a:lnTo>
                <a:lnTo>
                  <a:pt x="1405216" y="301434"/>
                </a:lnTo>
                <a:lnTo>
                  <a:pt x="1384363" y="267627"/>
                </a:lnTo>
                <a:lnTo>
                  <a:pt x="1376578" y="221691"/>
                </a:lnTo>
                <a:lnTo>
                  <a:pt x="1384363" y="175996"/>
                </a:lnTo>
                <a:lnTo>
                  <a:pt x="1405216" y="142722"/>
                </a:lnTo>
                <a:lnTo>
                  <a:pt x="1435366" y="122389"/>
                </a:lnTo>
                <a:lnTo>
                  <a:pt x="1471028" y="115493"/>
                </a:lnTo>
                <a:lnTo>
                  <a:pt x="1506397" y="122389"/>
                </a:lnTo>
                <a:lnTo>
                  <a:pt x="1506842" y="122389"/>
                </a:lnTo>
                <a:lnTo>
                  <a:pt x="1537131" y="143103"/>
                </a:lnTo>
                <a:lnTo>
                  <a:pt x="1557807" y="176644"/>
                </a:lnTo>
                <a:lnTo>
                  <a:pt x="1565478" y="222465"/>
                </a:lnTo>
                <a:lnTo>
                  <a:pt x="1565478" y="67437"/>
                </a:lnTo>
                <a:lnTo>
                  <a:pt x="1543799" y="40551"/>
                </a:lnTo>
                <a:lnTo>
                  <a:pt x="1513992" y="19177"/>
                </a:lnTo>
                <a:lnTo>
                  <a:pt x="1476641" y="5080"/>
                </a:lnTo>
                <a:lnTo>
                  <a:pt x="1432318" y="0"/>
                </a:lnTo>
                <a:lnTo>
                  <a:pt x="1388656" y="5080"/>
                </a:lnTo>
                <a:lnTo>
                  <a:pt x="1388465" y="5080"/>
                </a:lnTo>
                <a:lnTo>
                  <a:pt x="1348168" y="20078"/>
                </a:lnTo>
                <a:lnTo>
                  <a:pt x="1312824" y="44297"/>
                </a:lnTo>
                <a:lnTo>
                  <a:pt x="1283423" y="77152"/>
                </a:lnTo>
                <a:lnTo>
                  <a:pt x="1261059" y="118071"/>
                </a:lnTo>
                <a:lnTo>
                  <a:pt x="1246847" y="166446"/>
                </a:lnTo>
                <a:lnTo>
                  <a:pt x="1241856" y="221691"/>
                </a:lnTo>
                <a:lnTo>
                  <a:pt x="1241933" y="222465"/>
                </a:lnTo>
                <a:lnTo>
                  <a:pt x="1246847" y="277012"/>
                </a:lnTo>
                <a:lnTo>
                  <a:pt x="1261059" y="325602"/>
                </a:lnTo>
                <a:lnTo>
                  <a:pt x="1283423" y="366826"/>
                </a:lnTo>
                <a:lnTo>
                  <a:pt x="1312824" y="400024"/>
                </a:lnTo>
                <a:lnTo>
                  <a:pt x="1348168" y="424535"/>
                </a:lnTo>
                <a:lnTo>
                  <a:pt x="1388071" y="439610"/>
                </a:lnTo>
                <a:lnTo>
                  <a:pt x="1387436" y="439610"/>
                </a:lnTo>
                <a:lnTo>
                  <a:pt x="1432318" y="444931"/>
                </a:lnTo>
                <a:lnTo>
                  <a:pt x="1476527" y="439610"/>
                </a:lnTo>
                <a:lnTo>
                  <a:pt x="1513713" y="425069"/>
                </a:lnTo>
                <a:lnTo>
                  <a:pt x="1543481" y="403402"/>
                </a:lnTo>
                <a:lnTo>
                  <a:pt x="1565478" y="376720"/>
                </a:lnTo>
                <a:lnTo>
                  <a:pt x="1565478" y="437946"/>
                </a:lnTo>
                <a:lnTo>
                  <a:pt x="1558531" y="484200"/>
                </a:lnTo>
                <a:lnTo>
                  <a:pt x="1539455" y="514883"/>
                </a:lnTo>
                <a:lnTo>
                  <a:pt x="1510931" y="531914"/>
                </a:lnTo>
                <a:lnTo>
                  <a:pt x="1475676" y="537171"/>
                </a:lnTo>
                <a:lnTo>
                  <a:pt x="1444053" y="533387"/>
                </a:lnTo>
                <a:lnTo>
                  <a:pt x="1418386" y="522643"/>
                </a:lnTo>
                <a:lnTo>
                  <a:pt x="1399679" y="505777"/>
                </a:lnTo>
                <a:lnTo>
                  <a:pt x="1388960" y="483692"/>
                </a:lnTo>
                <a:lnTo>
                  <a:pt x="1258112" y="483692"/>
                </a:lnTo>
                <a:lnTo>
                  <a:pt x="1258227" y="484200"/>
                </a:lnTo>
                <a:lnTo>
                  <a:pt x="1267421" y="525437"/>
                </a:lnTo>
                <a:lnTo>
                  <a:pt x="1285074" y="562038"/>
                </a:lnTo>
                <a:lnTo>
                  <a:pt x="1310589" y="593013"/>
                </a:lnTo>
                <a:lnTo>
                  <a:pt x="1343507" y="617918"/>
                </a:lnTo>
                <a:lnTo>
                  <a:pt x="1383334" y="636270"/>
                </a:lnTo>
                <a:lnTo>
                  <a:pt x="1429613" y="647623"/>
                </a:lnTo>
                <a:lnTo>
                  <a:pt x="1481861" y="651510"/>
                </a:lnTo>
                <a:lnTo>
                  <a:pt x="1534045" y="647065"/>
                </a:lnTo>
                <a:lnTo>
                  <a:pt x="1578660" y="634377"/>
                </a:lnTo>
                <a:lnTo>
                  <a:pt x="1615884" y="614387"/>
                </a:lnTo>
                <a:lnTo>
                  <a:pt x="1645907" y="588035"/>
                </a:lnTo>
                <a:lnTo>
                  <a:pt x="1668932" y="556272"/>
                </a:lnTo>
                <a:lnTo>
                  <a:pt x="1685137" y="520039"/>
                </a:lnTo>
                <a:lnTo>
                  <a:pt x="1694726" y="480288"/>
                </a:lnTo>
                <a:lnTo>
                  <a:pt x="1697748" y="439610"/>
                </a:lnTo>
                <a:lnTo>
                  <a:pt x="1697875" y="376720"/>
                </a:lnTo>
                <a:lnTo>
                  <a:pt x="1697875" y="329438"/>
                </a:lnTo>
                <a:lnTo>
                  <a:pt x="1697875" y="115493"/>
                </a:lnTo>
                <a:lnTo>
                  <a:pt x="1697875" y="67437"/>
                </a:lnTo>
                <a:lnTo>
                  <a:pt x="1697875" y="6197"/>
                </a:lnTo>
                <a:close/>
              </a:path>
            </a:pathLst>
          </a:custGeom>
          <a:solidFill>
            <a:srgbClr val="CEEA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855078" y="1050117"/>
            <a:ext cx="157480" cy="621030"/>
          </a:xfrm>
          <a:custGeom>
            <a:avLst/>
            <a:gdLst/>
            <a:ahLst/>
            <a:cxnLst/>
            <a:rect l="l" t="t" r="r" b="b"/>
            <a:pathLst>
              <a:path w="157480" h="621030">
                <a:moveTo>
                  <a:pt x="144779" y="620503"/>
                </a:moveTo>
                <a:lnTo>
                  <a:pt x="12387" y="620503"/>
                </a:lnTo>
                <a:lnTo>
                  <a:pt x="12387" y="187972"/>
                </a:lnTo>
                <a:lnTo>
                  <a:pt x="144779" y="187972"/>
                </a:lnTo>
                <a:lnTo>
                  <a:pt x="144779" y="620503"/>
                </a:lnTo>
                <a:close/>
              </a:path>
              <a:path w="157480" h="621030">
                <a:moveTo>
                  <a:pt x="78970" y="143014"/>
                </a:moveTo>
                <a:lnTo>
                  <a:pt x="46707" y="137430"/>
                </a:lnTo>
                <a:lnTo>
                  <a:pt x="21774" y="122182"/>
                </a:lnTo>
                <a:lnTo>
                  <a:pt x="5697" y="99521"/>
                </a:lnTo>
                <a:lnTo>
                  <a:pt x="0" y="71700"/>
                </a:lnTo>
                <a:lnTo>
                  <a:pt x="5697" y="43492"/>
                </a:lnTo>
                <a:lnTo>
                  <a:pt x="21774" y="20735"/>
                </a:lnTo>
                <a:lnTo>
                  <a:pt x="46707" y="5535"/>
                </a:lnTo>
                <a:lnTo>
                  <a:pt x="78970" y="0"/>
                </a:lnTo>
                <a:lnTo>
                  <a:pt x="110786" y="5535"/>
                </a:lnTo>
                <a:lnTo>
                  <a:pt x="135488" y="20735"/>
                </a:lnTo>
                <a:lnTo>
                  <a:pt x="151481" y="43492"/>
                </a:lnTo>
                <a:lnTo>
                  <a:pt x="157167" y="71700"/>
                </a:lnTo>
                <a:lnTo>
                  <a:pt x="151481" y="99521"/>
                </a:lnTo>
                <a:lnTo>
                  <a:pt x="135488" y="122182"/>
                </a:lnTo>
                <a:lnTo>
                  <a:pt x="110786" y="137430"/>
                </a:lnTo>
                <a:lnTo>
                  <a:pt x="78970" y="143014"/>
                </a:lnTo>
                <a:close/>
              </a:path>
            </a:pathLst>
          </a:custGeom>
          <a:solidFill>
            <a:srgbClr val="CEEA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3057144" y="1231899"/>
            <a:ext cx="890905" cy="445134"/>
          </a:xfrm>
          <a:custGeom>
            <a:avLst/>
            <a:gdLst/>
            <a:ahLst/>
            <a:cxnLst/>
            <a:rect l="l" t="t" r="r" b="b"/>
            <a:pathLst>
              <a:path w="890904" h="445135">
                <a:moveTo>
                  <a:pt x="429691" y="186029"/>
                </a:moveTo>
                <a:lnTo>
                  <a:pt x="424294" y="131991"/>
                </a:lnTo>
                <a:lnTo>
                  <a:pt x="408736" y="86525"/>
                </a:lnTo>
                <a:lnTo>
                  <a:pt x="383921" y="50190"/>
                </a:lnTo>
                <a:lnTo>
                  <a:pt x="350774" y="23533"/>
                </a:lnTo>
                <a:lnTo>
                  <a:pt x="310248" y="7137"/>
                </a:lnTo>
                <a:lnTo>
                  <a:pt x="263232" y="1549"/>
                </a:lnTo>
                <a:lnTo>
                  <a:pt x="221996" y="6108"/>
                </a:lnTo>
                <a:lnTo>
                  <a:pt x="185915" y="18884"/>
                </a:lnTo>
                <a:lnTo>
                  <a:pt x="155778" y="38493"/>
                </a:lnTo>
                <a:lnTo>
                  <a:pt x="132397" y="63550"/>
                </a:lnTo>
                <a:lnTo>
                  <a:pt x="132397" y="6197"/>
                </a:lnTo>
                <a:lnTo>
                  <a:pt x="0" y="6197"/>
                </a:lnTo>
                <a:lnTo>
                  <a:pt x="0" y="438721"/>
                </a:lnTo>
                <a:lnTo>
                  <a:pt x="132397" y="438721"/>
                </a:lnTo>
                <a:lnTo>
                  <a:pt x="132397" y="203860"/>
                </a:lnTo>
                <a:lnTo>
                  <a:pt x="138264" y="164719"/>
                </a:lnTo>
                <a:lnTo>
                  <a:pt x="154940" y="136029"/>
                </a:lnTo>
                <a:lnTo>
                  <a:pt x="181063" y="118402"/>
                </a:lnTo>
                <a:lnTo>
                  <a:pt x="215239" y="112395"/>
                </a:lnTo>
                <a:lnTo>
                  <a:pt x="249402" y="118402"/>
                </a:lnTo>
                <a:lnTo>
                  <a:pt x="275526" y="136029"/>
                </a:lnTo>
                <a:lnTo>
                  <a:pt x="292214" y="164719"/>
                </a:lnTo>
                <a:lnTo>
                  <a:pt x="298069" y="203860"/>
                </a:lnTo>
                <a:lnTo>
                  <a:pt x="298069" y="438721"/>
                </a:lnTo>
                <a:lnTo>
                  <a:pt x="429691" y="438721"/>
                </a:lnTo>
                <a:lnTo>
                  <a:pt x="429691" y="186029"/>
                </a:lnTo>
                <a:close/>
              </a:path>
              <a:path w="890904" h="445135">
                <a:moveTo>
                  <a:pt x="890358" y="215480"/>
                </a:moveTo>
                <a:lnTo>
                  <a:pt x="886891" y="180606"/>
                </a:lnTo>
                <a:lnTo>
                  <a:pt x="885050" y="162052"/>
                </a:lnTo>
                <a:lnTo>
                  <a:pt x="869759" y="115138"/>
                </a:lnTo>
                <a:lnTo>
                  <a:pt x="845375" y="75349"/>
                </a:lnTo>
                <a:lnTo>
                  <a:pt x="812812" y="43319"/>
                </a:lnTo>
                <a:lnTo>
                  <a:pt x="772985" y="19659"/>
                </a:lnTo>
                <a:lnTo>
                  <a:pt x="754862" y="13919"/>
                </a:lnTo>
                <a:lnTo>
                  <a:pt x="754862" y="180606"/>
                </a:lnTo>
                <a:lnTo>
                  <a:pt x="589178" y="180606"/>
                </a:lnTo>
                <a:lnTo>
                  <a:pt x="599541" y="148704"/>
                </a:lnTo>
                <a:lnTo>
                  <a:pt x="618020" y="125374"/>
                </a:lnTo>
                <a:lnTo>
                  <a:pt x="643178" y="111061"/>
                </a:lnTo>
                <a:lnTo>
                  <a:pt x="673569" y="106184"/>
                </a:lnTo>
                <a:lnTo>
                  <a:pt x="704202" y="111061"/>
                </a:lnTo>
                <a:lnTo>
                  <a:pt x="704697" y="111061"/>
                </a:lnTo>
                <a:lnTo>
                  <a:pt x="730770" y="125666"/>
                </a:lnTo>
                <a:lnTo>
                  <a:pt x="748372" y="149034"/>
                </a:lnTo>
                <a:lnTo>
                  <a:pt x="754862" y="180606"/>
                </a:lnTo>
                <a:lnTo>
                  <a:pt x="754862" y="13919"/>
                </a:lnTo>
                <a:lnTo>
                  <a:pt x="726782" y="5016"/>
                </a:lnTo>
                <a:lnTo>
                  <a:pt x="675119" y="0"/>
                </a:lnTo>
                <a:lnTo>
                  <a:pt x="628840" y="3924"/>
                </a:lnTo>
                <a:lnTo>
                  <a:pt x="586790" y="15455"/>
                </a:lnTo>
                <a:lnTo>
                  <a:pt x="549567" y="34213"/>
                </a:lnTo>
                <a:lnTo>
                  <a:pt x="517766" y="59778"/>
                </a:lnTo>
                <a:lnTo>
                  <a:pt x="491985" y="91782"/>
                </a:lnTo>
                <a:lnTo>
                  <a:pt x="472833" y="129819"/>
                </a:lnTo>
                <a:lnTo>
                  <a:pt x="460895" y="173507"/>
                </a:lnTo>
                <a:lnTo>
                  <a:pt x="456793" y="222465"/>
                </a:lnTo>
                <a:lnTo>
                  <a:pt x="460959" y="271411"/>
                </a:lnTo>
                <a:lnTo>
                  <a:pt x="473049" y="315099"/>
                </a:lnTo>
                <a:lnTo>
                  <a:pt x="492391" y="353148"/>
                </a:lnTo>
                <a:lnTo>
                  <a:pt x="518337" y="385140"/>
                </a:lnTo>
                <a:lnTo>
                  <a:pt x="550240" y="410718"/>
                </a:lnTo>
                <a:lnTo>
                  <a:pt x="587438" y="429463"/>
                </a:lnTo>
                <a:lnTo>
                  <a:pt x="629285" y="440994"/>
                </a:lnTo>
                <a:lnTo>
                  <a:pt x="675119" y="444931"/>
                </a:lnTo>
                <a:lnTo>
                  <a:pt x="726236" y="439712"/>
                </a:lnTo>
                <a:lnTo>
                  <a:pt x="771499" y="424916"/>
                </a:lnTo>
                <a:lnTo>
                  <a:pt x="810221" y="401815"/>
                </a:lnTo>
                <a:lnTo>
                  <a:pt x="841717" y="371665"/>
                </a:lnTo>
                <a:lnTo>
                  <a:pt x="864362" y="337185"/>
                </a:lnTo>
                <a:lnTo>
                  <a:pt x="880287" y="295325"/>
                </a:lnTo>
                <a:lnTo>
                  <a:pt x="739381" y="295325"/>
                </a:lnTo>
                <a:lnTo>
                  <a:pt x="729272" y="311670"/>
                </a:lnTo>
                <a:lnTo>
                  <a:pt x="714794" y="324980"/>
                </a:lnTo>
                <a:lnTo>
                  <a:pt x="695401" y="333908"/>
                </a:lnTo>
                <a:lnTo>
                  <a:pt x="670471" y="337185"/>
                </a:lnTo>
                <a:lnTo>
                  <a:pt x="640346" y="332181"/>
                </a:lnTo>
                <a:lnTo>
                  <a:pt x="615213" y="316928"/>
                </a:lnTo>
                <a:lnTo>
                  <a:pt x="597204" y="291071"/>
                </a:lnTo>
                <a:lnTo>
                  <a:pt x="588403" y="254241"/>
                </a:lnTo>
                <a:lnTo>
                  <a:pt x="888034" y="254241"/>
                </a:lnTo>
                <a:lnTo>
                  <a:pt x="889050" y="244373"/>
                </a:lnTo>
                <a:lnTo>
                  <a:pt x="889774" y="234569"/>
                </a:lnTo>
                <a:lnTo>
                  <a:pt x="890206" y="224917"/>
                </a:lnTo>
                <a:lnTo>
                  <a:pt x="890244" y="222465"/>
                </a:lnTo>
                <a:lnTo>
                  <a:pt x="890358" y="215480"/>
                </a:lnTo>
                <a:close/>
              </a:path>
            </a:pathLst>
          </a:custGeom>
          <a:solidFill>
            <a:srgbClr val="CEEA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4077575" y="1231887"/>
            <a:ext cx="456565" cy="445134"/>
          </a:xfrm>
          <a:custGeom>
            <a:avLst/>
            <a:gdLst/>
            <a:ahLst/>
            <a:cxnLst/>
            <a:rect l="l" t="t" r="r" b="b"/>
            <a:pathLst>
              <a:path w="456564" h="445135">
                <a:moveTo>
                  <a:pt x="189684" y="444932"/>
                </a:moveTo>
                <a:lnTo>
                  <a:pt x="146023" y="439726"/>
                </a:lnTo>
                <a:lnTo>
                  <a:pt x="106032" y="424539"/>
                </a:lnTo>
                <a:lnTo>
                  <a:pt x="70822" y="400024"/>
                </a:lnTo>
                <a:lnTo>
                  <a:pt x="41503" y="366830"/>
                </a:lnTo>
                <a:lnTo>
                  <a:pt x="19186" y="325610"/>
                </a:lnTo>
                <a:lnTo>
                  <a:pt x="4981" y="277013"/>
                </a:lnTo>
                <a:lnTo>
                  <a:pt x="69" y="222466"/>
                </a:lnTo>
                <a:lnTo>
                  <a:pt x="0" y="221691"/>
                </a:lnTo>
                <a:lnTo>
                  <a:pt x="4983" y="166454"/>
                </a:lnTo>
                <a:lnTo>
                  <a:pt x="19204" y="118079"/>
                </a:lnTo>
                <a:lnTo>
                  <a:pt x="41564" y="77161"/>
                </a:lnTo>
                <a:lnTo>
                  <a:pt x="70966" y="44298"/>
                </a:lnTo>
                <a:lnTo>
                  <a:pt x="106314" y="20085"/>
                </a:lnTo>
                <a:lnTo>
                  <a:pt x="146510" y="5120"/>
                </a:lnTo>
                <a:lnTo>
                  <a:pt x="190458" y="0"/>
                </a:lnTo>
                <a:lnTo>
                  <a:pt x="234465" y="5120"/>
                </a:lnTo>
                <a:lnTo>
                  <a:pt x="234913" y="5120"/>
                </a:lnTo>
                <a:lnTo>
                  <a:pt x="272429" y="19475"/>
                </a:lnTo>
                <a:lnTo>
                  <a:pt x="302055" y="40876"/>
                </a:lnTo>
                <a:lnTo>
                  <a:pt x="323624" y="67437"/>
                </a:lnTo>
                <a:lnTo>
                  <a:pt x="456017" y="67437"/>
                </a:lnTo>
                <a:lnTo>
                  <a:pt x="456017" y="115496"/>
                </a:lnTo>
                <a:lnTo>
                  <a:pt x="229169" y="115496"/>
                </a:lnTo>
                <a:lnTo>
                  <a:pt x="193507" y="122388"/>
                </a:lnTo>
                <a:lnTo>
                  <a:pt x="163360" y="142723"/>
                </a:lnTo>
                <a:lnTo>
                  <a:pt x="142505" y="175994"/>
                </a:lnTo>
                <a:lnTo>
                  <a:pt x="134714" y="221691"/>
                </a:lnTo>
                <a:lnTo>
                  <a:pt x="142505" y="267630"/>
                </a:lnTo>
                <a:lnTo>
                  <a:pt x="163360" y="301434"/>
                </a:lnTo>
                <a:lnTo>
                  <a:pt x="193507" y="322302"/>
                </a:lnTo>
                <a:lnTo>
                  <a:pt x="229169" y="329436"/>
                </a:lnTo>
                <a:lnTo>
                  <a:pt x="456017" y="329436"/>
                </a:lnTo>
                <a:lnTo>
                  <a:pt x="456017" y="377495"/>
                </a:lnTo>
                <a:lnTo>
                  <a:pt x="323624" y="377495"/>
                </a:lnTo>
                <a:lnTo>
                  <a:pt x="301608" y="404056"/>
                </a:lnTo>
                <a:lnTo>
                  <a:pt x="271752" y="425457"/>
                </a:lnTo>
                <a:lnTo>
                  <a:pt x="234376" y="439726"/>
                </a:lnTo>
                <a:lnTo>
                  <a:pt x="189684" y="444932"/>
                </a:lnTo>
                <a:close/>
              </a:path>
              <a:path w="456564" h="445135">
                <a:moveTo>
                  <a:pt x="456017" y="67437"/>
                </a:moveTo>
                <a:lnTo>
                  <a:pt x="323624" y="67437"/>
                </a:lnTo>
                <a:lnTo>
                  <a:pt x="323624" y="6201"/>
                </a:lnTo>
                <a:lnTo>
                  <a:pt x="456017" y="6201"/>
                </a:lnTo>
                <a:lnTo>
                  <a:pt x="456017" y="67437"/>
                </a:lnTo>
                <a:close/>
              </a:path>
              <a:path w="456564" h="445135">
                <a:moveTo>
                  <a:pt x="456017" y="329436"/>
                </a:moveTo>
                <a:lnTo>
                  <a:pt x="229169" y="329436"/>
                </a:lnTo>
                <a:lnTo>
                  <a:pt x="265780" y="322302"/>
                </a:lnTo>
                <a:lnTo>
                  <a:pt x="265336" y="322302"/>
                </a:lnTo>
                <a:lnTo>
                  <a:pt x="295269" y="301821"/>
                </a:lnTo>
                <a:lnTo>
                  <a:pt x="315943" y="268284"/>
                </a:lnTo>
                <a:lnTo>
                  <a:pt x="323624" y="222466"/>
                </a:lnTo>
                <a:lnTo>
                  <a:pt x="315943" y="176648"/>
                </a:lnTo>
                <a:lnTo>
                  <a:pt x="295269" y="143111"/>
                </a:lnTo>
                <a:lnTo>
                  <a:pt x="264982" y="122388"/>
                </a:lnTo>
                <a:lnTo>
                  <a:pt x="264537" y="122388"/>
                </a:lnTo>
                <a:lnTo>
                  <a:pt x="229169" y="115496"/>
                </a:lnTo>
                <a:lnTo>
                  <a:pt x="456017" y="115496"/>
                </a:lnTo>
                <a:lnTo>
                  <a:pt x="456017" y="329436"/>
                </a:lnTo>
                <a:close/>
              </a:path>
              <a:path w="456564" h="445135">
                <a:moveTo>
                  <a:pt x="456017" y="438731"/>
                </a:moveTo>
                <a:lnTo>
                  <a:pt x="323624" y="438731"/>
                </a:lnTo>
                <a:lnTo>
                  <a:pt x="323624" y="377495"/>
                </a:lnTo>
                <a:lnTo>
                  <a:pt x="456017" y="377495"/>
                </a:lnTo>
                <a:lnTo>
                  <a:pt x="456017" y="438731"/>
                </a:lnTo>
                <a:close/>
              </a:path>
            </a:pathLst>
          </a:custGeom>
          <a:solidFill>
            <a:srgbClr val="CEEA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4681461" y="1064069"/>
            <a:ext cx="1460500" cy="611505"/>
          </a:xfrm>
          <a:custGeom>
            <a:avLst/>
            <a:gdLst/>
            <a:ahLst/>
            <a:cxnLst/>
            <a:rect l="l" t="t" r="r" b="b"/>
            <a:pathLst>
              <a:path w="1460500" h="611505">
                <a:moveTo>
                  <a:pt x="251625" y="174028"/>
                </a:moveTo>
                <a:lnTo>
                  <a:pt x="180390" y="174028"/>
                </a:lnTo>
                <a:lnTo>
                  <a:pt x="180390" y="170154"/>
                </a:lnTo>
                <a:lnTo>
                  <a:pt x="183972" y="141338"/>
                </a:lnTo>
                <a:lnTo>
                  <a:pt x="195681" y="122770"/>
                </a:lnTo>
                <a:lnTo>
                  <a:pt x="216979" y="113360"/>
                </a:lnTo>
                <a:lnTo>
                  <a:pt x="249301" y="112014"/>
                </a:lnTo>
                <a:lnTo>
                  <a:pt x="249301" y="0"/>
                </a:lnTo>
                <a:lnTo>
                  <a:pt x="196710" y="825"/>
                </a:lnTo>
                <a:lnTo>
                  <a:pt x="151828" y="9194"/>
                </a:lnTo>
                <a:lnTo>
                  <a:pt x="114820" y="25057"/>
                </a:lnTo>
                <a:lnTo>
                  <a:pt x="64884" y="78867"/>
                </a:lnTo>
                <a:lnTo>
                  <a:pt x="52247" y="116674"/>
                </a:lnTo>
                <a:lnTo>
                  <a:pt x="48006" y="161620"/>
                </a:lnTo>
                <a:lnTo>
                  <a:pt x="48006" y="174028"/>
                </a:lnTo>
                <a:lnTo>
                  <a:pt x="0" y="174028"/>
                </a:lnTo>
                <a:lnTo>
                  <a:pt x="0" y="284099"/>
                </a:lnTo>
                <a:lnTo>
                  <a:pt x="48006" y="284099"/>
                </a:lnTo>
                <a:lnTo>
                  <a:pt x="48006" y="606552"/>
                </a:lnTo>
                <a:lnTo>
                  <a:pt x="180390" y="606552"/>
                </a:lnTo>
                <a:lnTo>
                  <a:pt x="180390" y="284099"/>
                </a:lnTo>
                <a:lnTo>
                  <a:pt x="251625" y="284099"/>
                </a:lnTo>
                <a:lnTo>
                  <a:pt x="251625" y="174028"/>
                </a:lnTo>
                <a:close/>
              </a:path>
              <a:path w="1460500" h="611505">
                <a:moveTo>
                  <a:pt x="701446" y="174028"/>
                </a:moveTo>
                <a:lnTo>
                  <a:pt x="569048" y="174028"/>
                </a:lnTo>
                <a:lnTo>
                  <a:pt x="569048" y="408889"/>
                </a:lnTo>
                <a:lnTo>
                  <a:pt x="563181" y="448043"/>
                </a:lnTo>
                <a:lnTo>
                  <a:pt x="546404" y="476719"/>
                </a:lnTo>
                <a:lnTo>
                  <a:pt x="520065" y="494347"/>
                </a:lnTo>
                <a:lnTo>
                  <a:pt x="485432" y="500354"/>
                </a:lnTo>
                <a:lnTo>
                  <a:pt x="451586" y="494347"/>
                </a:lnTo>
                <a:lnTo>
                  <a:pt x="425437" y="476719"/>
                </a:lnTo>
                <a:lnTo>
                  <a:pt x="408571" y="448043"/>
                </a:lnTo>
                <a:lnTo>
                  <a:pt x="402590" y="408889"/>
                </a:lnTo>
                <a:lnTo>
                  <a:pt x="402590" y="174028"/>
                </a:lnTo>
                <a:lnTo>
                  <a:pt x="270979" y="174028"/>
                </a:lnTo>
                <a:lnTo>
                  <a:pt x="270979" y="426720"/>
                </a:lnTo>
                <a:lnTo>
                  <a:pt x="276428" y="480491"/>
                </a:lnTo>
                <a:lnTo>
                  <a:pt x="292138" y="525881"/>
                </a:lnTo>
                <a:lnTo>
                  <a:pt x="317144" y="562279"/>
                </a:lnTo>
                <a:lnTo>
                  <a:pt x="350469" y="589038"/>
                </a:lnTo>
                <a:lnTo>
                  <a:pt x="391147" y="605561"/>
                </a:lnTo>
                <a:lnTo>
                  <a:pt x="438213" y="611200"/>
                </a:lnTo>
                <a:lnTo>
                  <a:pt x="479450" y="606501"/>
                </a:lnTo>
                <a:lnTo>
                  <a:pt x="515531" y="593382"/>
                </a:lnTo>
                <a:lnTo>
                  <a:pt x="545668" y="573278"/>
                </a:lnTo>
                <a:lnTo>
                  <a:pt x="569048" y="547649"/>
                </a:lnTo>
                <a:lnTo>
                  <a:pt x="569048" y="606552"/>
                </a:lnTo>
                <a:lnTo>
                  <a:pt x="701446" y="606552"/>
                </a:lnTo>
                <a:lnTo>
                  <a:pt x="701446" y="174028"/>
                </a:lnTo>
                <a:close/>
              </a:path>
              <a:path w="1460500" h="611505">
                <a:moveTo>
                  <a:pt x="998753" y="494157"/>
                </a:moveTo>
                <a:lnTo>
                  <a:pt x="951522" y="494157"/>
                </a:lnTo>
                <a:lnTo>
                  <a:pt x="932815" y="492061"/>
                </a:lnTo>
                <a:lnTo>
                  <a:pt x="920356" y="485533"/>
                </a:lnTo>
                <a:lnTo>
                  <a:pt x="913409" y="474205"/>
                </a:lnTo>
                <a:lnTo>
                  <a:pt x="911263" y="457720"/>
                </a:lnTo>
                <a:lnTo>
                  <a:pt x="911263" y="284099"/>
                </a:lnTo>
                <a:lnTo>
                  <a:pt x="997978" y="284099"/>
                </a:lnTo>
                <a:lnTo>
                  <a:pt x="997978" y="174028"/>
                </a:lnTo>
                <a:lnTo>
                  <a:pt x="911263" y="174028"/>
                </a:lnTo>
                <a:lnTo>
                  <a:pt x="911263" y="68605"/>
                </a:lnTo>
                <a:lnTo>
                  <a:pt x="778865" y="68605"/>
                </a:lnTo>
                <a:lnTo>
                  <a:pt x="778865" y="174028"/>
                </a:lnTo>
                <a:lnTo>
                  <a:pt x="726224" y="174028"/>
                </a:lnTo>
                <a:lnTo>
                  <a:pt x="726224" y="284099"/>
                </a:lnTo>
                <a:lnTo>
                  <a:pt x="778865" y="284099"/>
                </a:lnTo>
                <a:lnTo>
                  <a:pt x="778865" y="456171"/>
                </a:lnTo>
                <a:lnTo>
                  <a:pt x="786104" y="514972"/>
                </a:lnTo>
                <a:lnTo>
                  <a:pt x="806691" y="557669"/>
                </a:lnTo>
                <a:lnTo>
                  <a:pt x="838898" y="585990"/>
                </a:lnTo>
                <a:lnTo>
                  <a:pt x="881037" y="601700"/>
                </a:lnTo>
                <a:lnTo>
                  <a:pt x="931392" y="606552"/>
                </a:lnTo>
                <a:lnTo>
                  <a:pt x="998753" y="606552"/>
                </a:lnTo>
                <a:lnTo>
                  <a:pt x="998753" y="494157"/>
                </a:lnTo>
                <a:close/>
              </a:path>
              <a:path w="1460500" h="611505">
                <a:moveTo>
                  <a:pt x="1460182" y="174028"/>
                </a:moveTo>
                <a:lnTo>
                  <a:pt x="1327797" y="174028"/>
                </a:lnTo>
                <a:lnTo>
                  <a:pt x="1327797" y="408889"/>
                </a:lnTo>
                <a:lnTo>
                  <a:pt x="1321917" y="448030"/>
                </a:lnTo>
                <a:lnTo>
                  <a:pt x="1305140" y="476719"/>
                </a:lnTo>
                <a:lnTo>
                  <a:pt x="1278801" y="494347"/>
                </a:lnTo>
                <a:lnTo>
                  <a:pt x="1244180" y="500354"/>
                </a:lnTo>
                <a:lnTo>
                  <a:pt x="1210322" y="494347"/>
                </a:lnTo>
                <a:lnTo>
                  <a:pt x="1184173" y="476719"/>
                </a:lnTo>
                <a:lnTo>
                  <a:pt x="1167307" y="448030"/>
                </a:lnTo>
                <a:lnTo>
                  <a:pt x="1161338" y="408889"/>
                </a:lnTo>
                <a:lnTo>
                  <a:pt x="1161338" y="174028"/>
                </a:lnTo>
                <a:lnTo>
                  <a:pt x="1029716" y="174028"/>
                </a:lnTo>
                <a:lnTo>
                  <a:pt x="1029716" y="426720"/>
                </a:lnTo>
                <a:lnTo>
                  <a:pt x="1035164" y="480491"/>
                </a:lnTo>
                <a:lnTo>
                  <a:pt x="1050874" y="525881"/>
                </a:lnTo>
                <a:lnTo>
                  <a:pt x="1075880" y="562267"/>
                </a:lnTo>
                <a:lnTo>
                  <a:pt x="1109205" y="589038"/>
                </a:lnTo>
                <a:lnTo>
                  <a:pt x="1149883" y="605561"/>
                </a:lnTo>
                <a:lnTo>
                  <a:pt x="1196949" y="611200"/>
                </a:lnTo>
                <a:lnTo>
                  <a:pt x="1238186" y="606501"/>
                </a:lnTo>
                <a:lnTo>
                  <a:pt x="1274279" y="593382"/>
                </a:lnTo>
                <a:lnTo>
                  <a:pt x="1304404" y="573265"/>
                </a:lnTo>
                <a:lnTo>
                  <a:pt x="1327797" y="547636"/>
                </a:lnTo>
                <a:lnTo>
                  <a:pt x="1327797" y="606552"/>
                </a:lnTo>
                <a:lnTo>
                  <a:pt x="1460182" y="606552"/>
                </a:lnTo>
                <a:lnTo>
                  <a:pt x="1460182" y="174028"/>
                </a:lnTo>
                <a:close/>
              </a:path>
            </a:pathLst>
          </a:custGeom>
          <a:solidFill>
            <a:srgbClr val="CEEA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6198159" y="1231887"/>
            <a:ext cx="700405" cy="445134"/>
          </a:xfrm>
          <a:custGeom>
            <a:avLst/>
            <a:gdLst/>
            <a:ahLst/>
            <a:cxnLst/>
            <a:rect l="l" t="t" r="r" b="b"/>
            <a:pathLst>
              <a:path w="700404" h="445135">
                <a:moveTo>
                  <a:pt x="267881" y="1549"/>
                </a:moveTo>
                <a:lnTo>
                  <a:pt x="226466" y="7112"/>
                </a:lnTo>
                <a:lnTo>
                  <a:pt x="189687" y="22771"/>
                </a:lnTo>
                <a:lnTo>
                  <a:pt x="158140" y="47002"/>
                </a:lnTo>
                <a:lnTo>
                  <a:pt x="132397" y="78295"/>
                </a:lnTo>
                <a:lnTo>
                  <a:pt x="132397" y="6210"/>
                </a:lnTo>
                <a:lnTo>
                  <a:pt x="0" y="6210"/>
                </a:lnTo>
                <a:lnTo>
                  <a:pt x="0" y="438734"/>
                </a:lnTo>
                <a:lnTo>
                  <a:pt x="132397" y="438734"/>
                </a:lnTo>
                <a:lnTo>
                  <a:pt x="132397" y="237972"/>
                </a:lnTo>
                <a:lnTo>
                  <a:pt x="139065" y="191566"/>
                </a:lnTo>
                <a:lnTo>
                  <a:pt x="158432" y="162013"/>
                </a:lnTo>
                <a:lnTo>
                  <a:pt x="189560" y="146405"/>
                </a:lnTo>
                <a:lnTo>
                  <a:pt x="231495" y="141859"/>
                </a:lnTo>
                <a:lnTo>
                  <a:pt x="267881" y="141859"/>
                </a:lnTo>
                <a:lnTo>
                  <a:pt x="267881" y="1549"/>
                </a:lnTo>
                <a:close/>
              </a:path>
              <a:path w="700404" h="445135">
                <a:moveTo>
                  <a:pt x="699897" y="215493"/>
                </a:moveTo>
                <a:lnTo>
                  <a:pt x="696442" y="180606"/>
                </a:lnTo>
                <a:lnTo>
                  <a:pt x="694601" y="162064"/>
                </a:lnTo>
                <a:lnTo>
                  <a:pt x="679310" y="115138"/>
                </a:lnTo>
                <a:lnTo>
                  <a:pt x="673823" y="106197"/>
                </a:lnTo>
                <a:lnTo>
                  <a:pt x="654926" y="75361"/>
                </a:lnTo>
                <a:lnTo>
                  <a:pt x="622363" y="43319"/>
                </a:lnTo>
                <a:lnTo>
                  <a:pt x="582523" y="19672"/>
                </a:lnTo>
                <a:lnTo>
                  <a:pt x="564413" y="13944"/>
                </a:lnTo>
                <a:lnTo>
                  <a:pt x="564413" y="180606"/>
                </a:lnTo>
                <a:lnTo>
                  <a:pt x="398729" y="180606"/>
                </a:lnTo>
                <a:lnTo>
                  <a:pt x="409079" y="148704"/>
                </a:lnTo>
                <a:lnTo>
                  <a:pt x="427570" y="125387"/>
                </a:lnTo>
                <a:lnTo>
                  <a:pt x="452729" y="111061"/>
                </a:lnTo>
                <a:lnTo>
                  <a:pt x="483120" y="106197"/>
                </a:lnTo>
                <a:lnTo>
                  <a:pt x="513753" y="111061"/>
                </a:lnTo>
                <a:lnTo>
                  <a:pt x="514248" y="111061"/>
                </a:lnTo>
                <a:lnTo>
                  <a:pt x="540308" y="125666"/>
                </a:lnTo>
                <a:lnTo>
                  <a:pt x="557911" y="149034"/>
                </a:lnTo>
                <a:lnTo>
                  <a:pt x="564413" y="180606"/>
                </a:lnTo>
                <a:lnTo>
                  <a:pt x="564413" y="13944"/>
                </a:lnTo>
                <a:lnTo>
                  <a:pt x="536321" y="5029"/>
                </a:lnTo>
                <a:lnTo>
                  <a:pt x="484670" y="0"/>
                </a:lnTo>
                <a:lnTo>
                  <a:pt x="438391" y="3937"/>
                </a:lnTo>
                <a:lnTo>
                  <a:pt x="396328" y="15468"/>
                </a:lnTo>
                <a:lnTo>
                  <a:pt x="359105" y="34213"/>
                </a:lnTo>
                <a:lnTo>
                  <a:pt x="327304" y="59791"/>
                </a:lnTo>
                <a:lnTo>
                  <a:pt x="301536" y="91782"/>
                </a:lnTo>
                <a:lnTo>
                  <a:pt x="282371" y="129832"/>
                </a:lnTo>
                <a:lnTo>
                  <a:pt x="270446" y="173520"/>
                </a:lnTo>
                <a:lnTo>
                  <a:pt x="266331" y="222465"/>
                </a:lnTo>
                <a:lnTo>
                  <a:pt x="270510" y="271424"/>
                </a:lnTo>
                <a:lnTo>
                  <a:pt x="282600" y="315112"/>
                </a:lnTo>
                <a:lnTo>
                  <a:pt x="301942" y="353148"/>
                </a:lnTo>
                <a:lnTo>
                  <a:pt x="327888" y="385152"/>
                </a:lnTo>
                <a:lnTo>
                  <a:pt x="359791" y="410718"/>
                </a:lnTo>
                <a:lnTo>
                  <a:pt x="396989" y="429463"/>
                </a:lnTo>
                <a:lnTo>
                  <a:pt x="438835" y="441007"/>
                </a:lnTo>
                <a:lnTo>
                  <a:pt x="484670" y="444931"/>
                </a:lnTo>
                <a:lnTo>
                  <a:pt x="535774" y="439724"/>
                </a:lnTo>
                <a:lnTo>
                  <a:pt x="581050" y="424929"/>
                </a:lnTo>
                <a:lnTo>
                  <a:pt x="619772" y="401815"/>
                </a:lnTo>
                <a:lnTo>
                  <a:pt x="651268" y="371665"/>
                </a:lnTo>
                <a:lnTo>
                  <a:pt x="673912" y="337185"/>
                </a:lnTo>
                <a:lnTo>
                  <a:pt x="689838" y="295338"/>
                </a:lnTo>
                <a:lnTo>
                  <a:pt x="548932" y="295338"/>
                </a:lnTo>
                <a:lnTo>
                  <a:pt x="538810" y="311683"/>
                </a:lnTo>
                <a:lnTo>
                  <a:pt x="524344" y="324980"/>
                </a:lnTo>
                <a:lnTo>
                  <a:pt x="504939" y="333921"/>
                </a:lnTo>
                <a:lnTo>
                  <a:pt x="480021" y="337185"/>
                </a:lnTo>
                <a:lnTo>
                  <a:pt x="449884" y="332193"/>
                </a:lnTo>
                <a:lnTo>
                  <a:pt x="424764" y="316941"/>
                </a:lnTo>
                <a:lnTo>
                  <a:pt x="406755" y="291084"/>
                </a:lnTo>
                <a:lnTo>
                  <a:pt x="397954" y="254254"/>
                </a:lnTo>
                <a:lnTo>
                  <a:pt x="697572" y="254254"/>
                </a:lnTo>
                <a:lnTo>
                  <a:pt x="698588" y="244373"/>
                </a:lnTo>
                <a:lnTo>
                  <a:pt x="699325" y="234581"/>
                </a:lnTo>
                <a:lnTo>
                  <a:pt x="699757" y="224929"/>
                </a:lnTo>
                <a:lnTo>
                  <a:pt x="699795" y="222465"/>
                </a:lnTo>
                <a:lnTo>
                  <a:pt x="699897" y="215493"/>
                </a:lnTo>
                <a:close/>
              </a:path>
            </a:pathLst>
          </a:custGeom>
          <a:solidFill>
            <a:srgbClr val="CEEAF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7009555" y="1097006"/>
            <a:ext cx="2828290" cy="580390"/>
            <a:chOff x="7009555" y="1097006"/>
            <a:chExt cx="2828290" cy="580390"/>
          </a:xfrm>
        </p:grpSpPr>
        <p:sp>
          <p:nvSpPr>
            <p:cNvPr id="17" name="object 17" descr=""/>
            <p:cNvSpPr/>
            <p:nvPr/>
          </p:nvSpPr>
          <p:spPr>
            <a:xfrm>
              <a:off x="7009549" y="1097013"/>
              <a:ext cx="2298065" cy="580390"/>
            </a:xfrm>
            <a:custGeom>
              <a:avLst/>
              <a:gdLst/>
              <a:ahLst/>
              <a:cxnLst/>
              <a:rect l="l" t="t" r="r" b="b"/>
              <a:pathLst>
                <a:path w="2298065" h="580389">
                  <a:moveTo>
                    <a:pt x="665060" y="141071"/>
                  </a:moveTo>
                  <a:lnTo>
                    <a:pt x="540410" y="141071"/>
                  </a:lnTo>
                  <a:lnTo>
                    <a:pt x="480021" y="448805"/>
                  </a:lnTo>
                  <a:lnTo>
                    <a:pt x="406463" y="141071"/>
                  </a:lnTo>
                  <a:lnTo>
                    <a:pt x="266331" y="141071"/>
                  </a:lnTo>
                  <a:lnTo>
                    <a:pt x="193560" y="450354"/>
                  </a:lnTo>
                  <a:lnTo>
                    <a:pt x="132397" y="141071"/>
                  </a:lnTo>
                  <a:lnTo>
                    <a:pt x="0" y="141071"/>
                  </a:lnTo>
                  <a:lnTo>
                    <a:pt x="117678" y="573608"/>
                  </a:lnTo>
                  <a:lnTo>
                    <a:pt x="263232" y="573608"/>
                  </a:lnTo>
                  <a:lnTo>
                    <a:pt x="333692" y="293001"/>
                  </a:lnTo>
                  <a:lnTo>
                    <a:pt x="401815" y="573608"/>
                  </a:lnTo>
                  <a:lnTo>
                    <a:pt x="548144" y="573608"/>
                  </a:lnTo>
                  <a:lnTo>
                    <a:pt x="665060" y="141071"/>
                  </a:lnTo>
                  <a:close/>
                </a:path>
                <a:path w="2298065" h="580389">
                  <a:moveTo>
                    <a:pt x="1106360" y="320903"/>
                  </a:moveTo>
                  <a:lnTo>
                    <a:pt x="1101039" y="266877"/>
                  </a:lnTo>
                  <a:lnTo>
                    <a:pt x="1085659" y="221399"/>
                  </a:lnTo>
                  <a:lnTo>
                    <a:pt x="1061173" y="185064"/>
                  </a:lnTo>
                  <a:lnTo>
                    <a:pt x="1028484" y="158419"/>
                  </a:lnTo>
                  <a:lnTo>
                    <a:pt x="988529" y="142011"/>
                  </a:lnTo>
                  <a:lnTo>
                    <a:pt x="942225" y="136423"/>
                  </a:lnTo>
                  <a:lnTo>
                    <a:pt x="899972" y="141008"/>
                  </a:lnTo>
                  <a:lnTo>
                    <a:pt x="863155" y="153860"/>
                  </a:lnTo>
                  <a:lnTo>
                    <a:pt x="832586" y="173710"/>
                  </a:lnTo>
                  <a:lnTo>
                    <a:pt x="809066" y="199212"/>
                  </a:lnTo>
                  <a:lnTo>
                    <a:pt x="809066" y="0"/>
                  </a:lnTo>
                  <a:lnTo>
                    <a:pt x="676668" y="0"/>
                  </a:lnTo>
                  <a:lnTo>
                    <a:pt x="676668" y="573608"/>
                  </a:lnTo>
                  <a:lnTo>
                    <a:pt x="809066" y="573608"/>
                  </a:lnTo>
                  <a:lnTo>
                    <a:pt x="809066" y="338734"/>
                  </a:lnTo>
                  <a:lnTo>
                    <a:pt x="814933" y="299593"/>
                  </a:lnTo>
                  <a:lnTo>
                    <a:pt x="831608" y="270916"/>
                  </a:lnTo>
                  <a:lnTo>
                    <a:pt x="857732" y="253276"/>
                  </a:lnTo>
                  <a:lnTo>
                    <a:pt x="891908" y="247269"/>
                  </a:lnTo>
                  <a:lnTo>
                    <a:pt x="926084" y="253276"/>
                  </a:lnTo>
                  <a:lnTo>
                    <a:pt x="952195" y="270916"/>
                  </a:lnTo>
                  <a:lnTo>
                    <a:pt x="968883" y="299593"/>
                  </a:lnTo>
                  <a:lnTo>
                    <a:pt x="974750" y="338734"/>
                  </a:lnTo>
                  <a:lnTo>
                    <a:pt x="974750" y="573608"/>
                  </a:lnTo>
                  <a:lnTo>
                    <a:pt x="1106360" y="573608"/>
                  </a:lnTo>
                  <a:lnTo>
                    <a:pt x="1106360" y="320903"/>
                  </a:lnTo>
                  <a:close/>
                </a:path>
                <a:path w="2298065" h="580389">
                  <a:moveTo>
                    <a:pt x="1567027" y="350367"/>
                  </a:moveTo>
                  <a:lnTo>
                    <a:pt x="1563560" y="315480"/>
                  </a:lnTo>
                  <a:lnTo>
                    <a:pt x="1561719" y="296938"/>
                  </a:lnTo>
                  <a:lnTo>
                    <a:pt x="1546428" y="250012"/>
                  </a:lnTo>
                  <a:lnTo>
                    <a:pt x="1540941" y="241071"/>
                  </a:lnTo>
                  <a:lnTo>
                    <a:pt x="1522044" y="210223"/>
                  </a:lnTo>
                  <a:lnTo>
                    <a:pt x="1489481" y="178193"/>
                  </a:lnTo>
                  <a:lnTo>
                    <a:pt x="1449654" y="154546"/>
                  </a:lnTo>
                  <a:lnTo>
                    <a:pt x="1431531" y="148805"/>
                  </a:lnTo>
                  <a:lnTo>
                    <a:pt x="1431531" y="315480"/>
                  </a:lnTo>
                  <a:lnTo>
                    <a:pt x="1265847" y="315480"/>
                  </a:lnTo>
                  <a:lnTo>
                    <a:pt x="1276210" y="283578"/>
                  </a:lnTo>
                  <a:lnTo>
                    <a:pt x="1294688" y="260248"/>
                  </a:lnTo>
                  <a:lnTo>
                    <a:pt x="1319860" y="245935"/>
                  </a:lnTo>
                  <a:lnTo>
                    <a:pt x="1350238" y="241071"/>
                  </a:lnTo>
                  <a:lnTo>
                    <a:pt x="1380871" y="245935"/>
                  </a:lnTo>
                  <a:lnTo>
                    <a:pt x="1381366" y="245935"/>
                  </a:lnTo>
                  <a:lnTo>
                    <a:pt x="1407439" y="260540"/>
                  </a:lnTo>
                  <a:lnTo>
                    <a:pt x="1425041" y="283908"/>
                  </a:lnTo>
                  <a:lnTo>
                    <a:pt x="1431531" y="315480"/>
                  </a:lnTo>
                  <a:lnTo>
                    <a:pt x="1431531" y="148805"/>
                  </a:lnTo>
                  <a:lnTo>
                    <a:pt x="1403451" y="139890"/>
                  </a:lnTo>
                  <a:lnTo>
                    <a:pt x="1351788" y="134874"/>
                  </a:lnTo>
                  <a:lnTo>
                    <a:pt x="1305509" y="138811"/>
                  </a:lnTo>
                  <a:lnTo>
                    <a:pt x="1263459" y="150342"/>
                  </a:lnTo>
                  <a:lnTo>
                    <a:pt x="1226235" y="169087"/>
                  </a:lnTo>
                  <a:lnTo>
                    <a:pt x="1194435" y="194652"/>
                  </a:lnTo>
                  <a:lnTo>
                    <a:pt x="1168654" y="226656"/>
                  </a:lnTo>
                  <a:lnTo>
                    <a:pt x="1149502" y="264693"/>
                  </a:lnTo>
                  <a:lnTo>
                    <a:pt x="1137577" y="308394"/>
                  </a:lnTo>
                  <a:lnTo>
                    <a:pt x="1133462" y="357339"/>
                  </a:lnTo>
                  <a:lnTo>
                    <a:pt x="1137640" y="406285"/>
                  </a:lnTo>
                  <a:lnTo>
                    <a:pt x="1149718" y="449986"/>
                  </a:lnTo>
                  <a:lnTo>
                    <a:pt x="1169060" y="488022"/>
                  </a:lnTo>
                  <a:lnTo>
                    <a:pt x="1195006" y="520026"/>
                  </a:lnTo>
                  <a:lnTo>
                    <a:pt x="1226908" y="545592"/>
                  </a:lnTo>
                  <a:lnTo>
                    <a:pt x="1264107" y="564337"/>
                  </a:lnTo>
                  <a:lnTo>
                    <a:pt x="1305953" y="575881"/>
                  </a:lnTo>
                  <a:lnTo>
                    <a:pt x="1351788" y="579805"/>
                  </a:lnTo>
                  <a:lnTo>
                    <a:pt x="1402905" y="574598"/>
                  </a:lnTo>
                  <a:lnTo>
                    <a:pt x="1448168" y="559803"/>
                  </a:lnTo>
                  <a:lnTo>
                    <a:pt x="1486890" y="536689"/>
                  </a:lnTo>
                  <a:lnTo>
                    <a:pt x="1518386" y="506539"/>
                  </a:lnTo>
                  <a:lnTo>
                    <a:pt x="1541030" y="472059"/>
                  </a:lnTo>
                  <a:lnTo>
                    <a:pt x="1541983" y="470623"/>
                  </a:lnTo>
                  <a:lnTo>
                    <a:pt x="1556956" y="430199"/>
                  </a:lnTo>
                  <a:lnTo>
                    <a:pt x="1416050" y="430199"/>
                  </a:lnTo>
                  <a:lnTo>
                    <a:pt x="1405940" y="446557"/>
                  </a:lnTo>
                  <a:lnTo>
                    <a:pt x="1391475" y="459854"/>
                  </a:lnTo>
                  <a:lnTo>
                    <a:pt x="1372069" y="468795"/>
                  </a:lnTo>
                  <a:lnTo>
                    <a:pt x="1347152" y="472059"/>
                  </a:lnTo>
                  <a:lnTo>
                    <a:pt x="1317015" y="467055"/>
                  </a:lnTo>
                  <a:lnTo>
                    <a:pt x="1291882" y="451815"/>
                  </a:lnTo>
                  <a:lnTo>
                    <a:pt x="1273873" y="425958"/>
                  </a:lnTo>
                  <a:lnTo>
                    <a:pt x="1265085" y="389128"/>
                  </a:lnTo>
                  <a:lnTo>
                    <a:pt x="1564703" y="389128"/>
                  </a:lnTo>
                  <a:lnTo>
                    <a:pt x="1565719" y="379247"/>
                  </a:lnTo>
                  <a:lnTo>
                    <a:pt x="1566443" y="369455"/>
                  </a:lnTo>
                  <a:lnTo>
                    <a:pt x="1566875" y="359803"/>
                  </a:lnTo>
                  <a:lnTo>
                    <a:pt x="1566913" y="357339"/>
                  </a:lnTo>
                  <a:lnTo>
                    <a:pt x="1567027" y="350367"/>
                  </a:lnTo>
                  <a:close/>
                </a:path>
                <a:path w="2298065" h="580389">
                  <a:moveTo>
                    <a:pt x="1865871" y="136423"/>
                  </a:moveTo>
                  <a:lnTo>
                    <a:pt x="1824456" y="141986"/>
                  </a:lnTo>
                  <a:lnTo>
                    <a:pt x="1787677" y="157645"/>
                  </a:lnTo>
                  <a:lnTo>
                    <a:pt x="1756130" y="181876"/>
                  </a:lnTo>
                  <a:lnTo>
                    <a:pt x="1730387" y="213169"/>
                  </a:lnTo>
                  <a:lnTo>
                    <a:pt x="1730387" y="141071"/>
                  </a:lnTo>
                  <a:lnTo>
                    <a:pt x="1597990" y="141071"/>
                  </a:lnTo>
                  <a:lnTo>
                    <a:pt x="1597990" y="573608"/>
                  </a:lnTo>
                  <a:lnTo>
                    <a:pt x="1730387" y="573608"/>
                  </a:lnTo>
                  <a:lnTo>
                    <a:pt x="1730387" y="372846"/>
                  </a:lnTo>
                  <a:lnTo>
                    <a:pt x="1737055" y="326428"/>
                  </a:lnTo>
                  <a:lnTo>
                    <a:pt x="1756422" y="296875"/>
                  </a:lnTo>
                  <a:lnTo>
                    <a:pt x="1787550" y="281279"/>
                  </a:lnTo>
                  <a:lnTo>
                    <a:pt x="1829485" y="276720"/>
                  </a:lnTo>
                  <a:lnTo>
                    <a:pt x="1865871" y="276720"/>
                  </a:lnTo>
                  <a:lnTo>
                    <a:pt x="1865871" y="136423"/>
                  </a:lnTo>
                  <a:close/>
                </a:path>
                <a:path w="2298065" h="580389">
                  <a:moveTo>
                    <a:pt x="2297887" y="350367"/>
                  </a:moveTo>
                  <a:lnTo>
                    <a:pt x="2294432" y="315480"/>
                  </a:lnTo>
                  <a:lnTo>
                    <a:pt x="2292591" y="296938"/>
                  </a:lnTo>
                  <a:lnTo>
                    <a:pt x="2277300" y="250012"/>
                  </a:lnTo>
                  <a:lnTo>
                    <a:pt x="2271814" y="241071"/>
                  </a:lnTo>
                  <a:lnTo>
                    <a:pt x="2252916" y="210223"/>
                  </a:lnTo>
                  <a:lnTo>
                    <a:pt x="2220353" y="178193"/>
                  </a:lnTo>
                  <a:lnTo>
                    <a:pt x="2180513" y="154546"/>
                  </a:lnTo>
                  <a:lnTo>
                    <a:pt x="2162403" y="148805"/>
                  </a:lnTo>
                  <a:lnTo>
                    <a:pt x="2162403" y="315480"/>
                  </a:lnTo>
                  <a:lnTo>
                    <a:pt x="1996719" y="315480"/>
                  </a:lnTo>
                  <a:lnTo>
                    <a:pt x="2007069" y="283578"/>
                  </a:lnTo>
                  <a:lnTo>
                    <a:pt x="2025561" y="260248"/>
                  </a:lnTo>
                  <a:lnTo>
                    <a:pt x="2050719" y="245935"/>
                  </a:lnTo>
                  <a:lnTo>
                    <a:pt x="2081110" y="241071"/>
                  </a:lnTo>
                  <a:lnTo>
                    <a:pt x="2111743" y="245935"/>
                  </a:lnTo>
                  <a:lnTo>
                    <a:pt x="2112238" y="245935"/>
                  </a:lnTo>
                  <a:lnTo>
                    <a:pt x="2138299" y="260540"/>
                  </a:lnTo>
                  <a:lnTo>
                    <a:pt x="2155901" y="283908"/>
                  </a:lnTo>
                  <a:lnTo>
                    <a:pt x="2162403" y="315480"/>
                  </a:lnTo>
                  <a:lnTo>
                    <a:pt x="2162403" y="148805"/>
                  </a:lnTo>
                  <a:lnTo>
                    <a:pt x="2134311" y="139890"/>
                  </a:lnTo>
                  <a:lnTo>
                    <a:pt x="2082660" y="134874"/>
                  </a:lnTo>
                  <a:lnTo>
                    <a:pt x="2036381" y="138811"/>
                  </a:lnTo>
                  <a:lnTo>
                    <a:pt x="1994319" y="150342"/>
                  </a:lnTo>
                  <a:lnTo>
                    <a:pt x="1957095" y="169087"/>
                  </a:lnTo>
                  <a:lnTo>
                    <a:pt x="1925294" y="194652"/>
                  </a:lnTo>
                  <a:lnTo>
                    <a:pt x="1899526" y="226656"/>
                  </a:lnTo>
                  <a:lnTo>
                    <a:pt x="1880362" y="264693"/>
                  </a:lnTo>
                  <a:lnTo>
                    <a:pt x="1868436" y="308394"/>
                  </a:lnTo>
                  <a:lnTo>
                    <a:pt x="1864321" y="357339"/>
                  </a:lnTo>
                  <a:lnTo>
                    <a:pt x="1868500" y="406285"/>
                  </a:lnTo>
                  <a:lnTo>
                    <a:pt x="1880590" y="449986"/>
                  </a:lnTo>
                  <a:lnTo>
                    <a:pt x="1899932" y="488022"/>
                  </a:lnTo>
                  <a:lnTo>
                    <a:pt x="1925878" y="520026"/>
                  </a:lnTo>
                  <a:lnTo>
                    <a:pt x="1957781" y="545592"/>
                  </a:lnTo>
                  <a:lnTo>
                    <a:pt x="1994979" y="564337"/>
                  </a:lnTo>
                  <a:lnTo>
                    <a:pt x="2036826" y="575881"/>
                  </a:lnTo>
                  <a:lnTo>
                    <a:pt x="2082660" y="579805"/>
                  </a:lnTo>
                  <a:lnTo>
                    <a:pt x="2133765" y="574598"/>
                  </a:lnTo>
                  <a:lnTo>
                    <a:pt x="2179028" y="559790"/>
                  </a:lnTo>
                  <a:lnTo>
                    <a:pt x="2217763" y="536689"/>
                  </a:lnTo>
                  <a:lnTo>
                    <a:pt x="2249259" y="506539"/>
                  </a:lnTo>
                  <a:lnTo>
                    <a:pt x="2271903" y="472059"/>
                  </a:lnTo>
                  <a:lnTo>
                    <a:pt x="2287828" y="430199"/>
                  </a:lnTo>
                  <a:lnTo>
                    <a:pt x="2146922" y="430199"/>
                  </a:lnTo>
                  <a:lnTo>
                    <a:pt x="2136800" y="446557"/>
                  </a:lnTo>
                  <a:lnTo>
                    <a:pt x="2122335" y="459854"/>
                  </a:lnTo>
                  <a:lnTo>
                    <a:pt x="2102929" y="468795"/>
                  </a:lnTo>
                  <a:lnTo>
                    <a:pt x="2078012" y="472059"/>
                  </a:lnTo>
                  <a:lnTo>
                    <a:pt x="2047875" y="467055"/>
                  </a:lnTo>
                  <a:lnTo>
                    <a:pt x="2022754" y="451815"/>
                  </a:lnTo>
                  <a:lnTo>
                    <a:pt x="2004733" y="425958"/>
                  </a:lnTo>
                  <a:lnTo>
                    <a:pt x="1995944" y="389115"/>
                  </a:lnTo>
                  <a:lnTo>
                    <a:pt x="2295563" y="389115"/>
                  </a:lnTo>
                  <a:lnTo>
                    <a:pt x="2296579" y="379247"/>
                  </a:lnTo>
                  <a:lnTo>
                    <a:pt x="2297315" y="369455"/>
                  </a:lnTo>
                  <a:lnTo>
                    <a:pt x="2297747" y="359803"/>
                  </a:lnTo>
                  <a:lnTo>
                    <a:pt x="2297785" y="357339"/>
                  </a:lnTo>
                  <a:lnTo>
                    <a:pt x="2297887" y="350367"/>
                  </a:lnTo>
                  <a:close/>
                </a:path>
              </a:pathLst>
            </a:custGeom>
            <a:solidFill>
              <a:srgbClr val="CEEA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1383" y="1532636"/>
              <a:ext cx="157166" cy="14417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1003" y="1532636"/>
              <a:ext cx="157166" cy="14417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0622" y="1532635"/>
              <a:ext cx="157166" cy="144176"/>
            </a:xfrm>
            <a:prstGeom prst="rect">
              <a:avLst/>
            </a:prstGeom>
          </p:spPr>
        </p:pic>
      </p:grpSp>
      <p:sp>
        <p:nvSpPr>
          <p:cNvPr id="21" name="object 21" descr=""/>
          <p:cNvSpPr/>
          <p:nvPr/>
        </p:nvSpPr>
        <p:spPr>
          <a:xfrm>
            <a:off x="3290897" y="5271776"/>
            <a:ext cx="61594" cy="264795"/>
          </a:xfrm>
          <a:custGeom>
            <a:avLst/>
            <a:gdLst/>
            <a:ahLst/>
            <a:cxnLst/>
            <a:rect l="l" t="t" r="r" b="b"/>
            <a:pathLst>
              <a:path w="61595" h="264795">
                <a:moveTo>
                  <a:pt x="61196" y="264658"/>
                </a:moveTo>
                <a:lnTo>
                  <a:pt x="0" y="264658"/>
                </a:lnTo>
                <a:lnTo>
                  <a:pt x="0" y="0"/>
                </a:lnTo>
                <a:lnTo>
                  <a:pt x="61196" y="0"/>
                </a:lnTo>
                <a:lnTo>
                  <a:pt x="61196" y="2646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 descr=""/>
          <p:cNvGrpSpPr/>
          <p:nvPr/>
        </p:nvGrpSpPr>
        <p:grpSpPr>
          <a:xfrm>
            <a:off x="3426283" y="5281843"/>
            <a:ext cx="1306830" cy="257175"/>
            <a:chOff x="3426283" y="5281843"/>
            <a:chExt cx="1306830" cy="257175"/>
          </a:xfrm>
        </p:grpSpPr>
        <p:sp>
          <p:nvSpPr>
            <p:cNvPr id="23" name="object 23" descr=""/>
            <p:cNvSpPr/>
            <p:nvPr/>
          </p:nvSpPr>
          <p:spPr>
            <a:xfrm>
              <a:off x="3426282" y="5281853"/>
              <a:ext cx="845819" cy="257175"/>
            </a:xfrm>
            <a:custGeom>
              <a:avLst/>
              <a:gdLst/>
              <a:ahLst/>
              <a:cxnLst/>
              <a:rect l="l" t="t" r="r" b="b"/>
              <a:pathLst>
                <a:path w="845820" h="257175">
                  <a:moveTo>
                    <a:pt x="245198" y="88493"/>
                  </a:moveTo>
                  <a:lnTo>
                    <a:pt x="228955" y="51968"/>
                  </a:lnTo>
                  <a:lnTo>
                    <a:pt x="202653" y="24371"/>
                  </a:lnTo>
                  <a:lnTo>
                    <a:pt x="167868" y="6921"/>
                  </a:lnTo>
                  <a:lnTo>
                    <a:pt x="126161" y="838"/>
                  </a:lnTo>
                  <a:lnTo>
                    <a:pt x="75145" y="10261"/>
                  </a:lnTo>
                  <a:lnTo>
                    <a:pt x="35255" y="36639"/>
                  </a:lnTo>
                  <a:lnTo>
                    <a:pt x="9271" y="77101"/>
                  </a:lnTo>
                  <a:lnTo>
                    <a:pt x="0" y="128765"/>
                  </a:lnTo>
                  <a:lnTo>
                    <a:pt x="9271" y="180352"/>
                  </a:lnTo>
                  <a:lnTo>
                    <a:pt x="35255" y="220662"/>
                  </a:lnTo>
                  <a:lnTo>
                    <a:pt x="75145" y="246900"/>
                  </a:lnTo>
                  <a:lnTo>
                    <a:pt x="126161" y="256260"/>
                  </a:lnTo>
                  <a:lnTo>
                    <a:pt x="167868" y="250240"/>
                  </a:lnTo>
                  <a:lnTo>
                    <a:pt x="202653" y="232879"/>
                  </a:lnTo>
                  <a:lnTo>
                    <a:pt x="228955" y="205308"/>
                  </a:lnTo>
                  <a:lnTo>
                    <a:pt x="245198" y="168605"/>
                  </a:lnTo>
                  <a:lnTo>
                    <a:pt x="177711" y="168605"/>
                  </a:lnTo>
                  <a:lnTo>
                    <a:pt x="168529" y="182854"/>
                  </a:lnTo>
                  <a:lnTo>
                    <a:pt x="156387" y="192938"/>
                  </a:lnTo>
                  <a:lnTo>
                    <a:pt x="141820" y="198920"/>
                  </a:lnTo>
                  <a:lnTo>
                    <a:pt x="125323" y="200901"/>
                  </a:lnTo>
                  <a:lnTo>
                    <a:pt x="99517" y="195884"/>
                  </a:lnTo>
                  <a:lnTo>
                    <a:pt x="79527" y="181508"/>
                  </a:lnTo>
                  <a:lnTo>
                    <a:pt x="66611" y="158788"/>
                  </a:lnTo>
                  <a:lnTo>
                    <a:pt x="62026" y="128765"/>
                  </a:lnTo>
                  <a:lnTo>
                    <a:pt x="66611" y="98729"/>
                  </a:lnTo>
                  <a:lnTo>
                    <a:pt x="79527" y="76022"/>
                  </a:lnTo>
                  <a:lnTo>
                    <a:pt x="99517" y="61633"/>
                  </a:lnTo>
                  <a:lnTo>
                    <a:pt x="125323" y="56616"/>
                  </a:lnTo>
                  <a:lnTo>
                    <a:pt x="141820" y="58585"/>
                  </a:lnTo>
                  <a:lnTo>
                    <a:pt x="156387" y="64541"/>
                  </a:lnTo>
                  <a:lnTo>
                    <a:pt x="168529" y="74485"/>
                  </a:lnTo>
                  <a:lnTo>
                    <a:pt x="177711" y="88493"/>
                  </a:lnTo>
                  <a:lnTo>
                    <a:pt x="245198" y="88493"/>
                  </a:lnTo>
                  <a:close/>
                </a:path>
                <a:path w="845820" h="257175">
                  <a:moveTo>
                    <a:pt x="326097" y="3352"/>
                  </a:moveTo>
                  <a:lnTo>
                    <a:pt x="264896" y="3352"/>
                  </a:lnTo>
                  <a:lnTo>
                    <a:pt x="264896" y="254584"/>
                  </a:lnTo>
                  <a:lnTo>
                    <a:pt x="326097" y="254584"/>
                  </a:lnTo>
                  <a:lnTo>
                    <a:pt x="326097" y="3352"/>
                  </a:lnTo>
                  <a:close/>
                </a:path>
                <a:path w="845820" h="257175">
                  <a:moveTo>
                    <a:pt x="636689" y="3352"/>
                  </a:moveTo>
                  <a:lnTo>
                    <a:pt x="565010" y="3352"/>
                  </a:lnTo>
                  <a:lnTo>
                    <a:pt x="495007" y="177419"/>
                  </a:lnTo>
                  <a:lnTo>
                    <a:pt x="424599" y="3352"/>
                  </a:lnTo>
                  <a:lnTo>
                    <a:pt x="352501" y="3352"/>
                  </a:lnTo>
                  <a:lnTo>
                    <a:pt x="352501" y="254584"/>
                  </a:lnTo>
                  <a:lnTo>
                    <a:pt x="413702" y="254584"/>
                  </a:lnTo>
                  <a:lnTo>
                    <a:pt x="413702" y="103593"/>
                  </a:lnTo>
                  <a:lnTo>
                    <a:pt x="470281" y="254584"/>
                  </a:lnTo>
                  <a:lnTo>
                    <a:pt x="519328" y="254584"/>
                  </a:lnTo>
                  <a:lnTo>
                    <a:pt x="575487" y="104013"/>
                  </a:lnTo>
                  <a:lnTo>
                    <a:pt x="575487" y="254584"/>
                  </a:lnTo>
                  <a:lnTo>
                    <a:pt x="636689" y="254584"/>
                  </a:lnTo>
                  <a:lnTo>
                    <a:pt x="636689" y="3352"/>
                  </a:lnTo>
                  <a:close/>
                </a:path>
                <a:path w="845820" h="257175">
                  <a:moveTo>
                    <a:pt x="845426" y="179933"/>
                  </a:moveTo>
                  <a:lnTo>
                    <a:pt x="832523" y="140487"/>
                  </a:lnTo>
                  <a:lnTo>
                    <a:pt x="801751" y="117983"/>
                  </a:lnTo>
                  <a:lnTo>
                    <a:pt x="765022" y="104368"/>
                  </a:lnTo>
                  <a:lnTo>
                    <a:pt x="734250" y="91630"/>
                  </a:lnTo>
                  <a:lnTo>
                    <a:pt x="721347" y="71716"/>
                  </a:lnTo>
                  <a:lnTo>
                    <a:pt x="723290" y="61569"/>
                  </a:lnTo>
                  <a:lnTo>
                    <a:pt x="728637" y="54419"/>
                  </a:lnTo>
                  <a:lnTo>
                    <a:pt x="736739" y="50253"/>
                  </a:lnTo>
                  <a:lnTo>
                    <a:pt x="746925" y="49072"/>
                  </a:lnTo>
                  <a:lnTo>
                    <a:pt x="758215" y="51066"/>
                  </a:lnTo>
                  <a:lnTo>
                    <a:pt x="767194" y="56248"/>
                  </a:lnTo>
                  <a:lnTo>
                    <a:pt x="773264" y="64350"/>
                  </a:lnTo>
                  <a:lnTo>
                    <a:pt x="775843" y="75069"/>
                  </a:lnTo>
                  <a:lnTo>
                    <a:pt x="842073" y="75069"/>
                  </a:lnTo>
                  <a:lnTo>
                    <a:pt x="833996" y="43167"/>
                  </a:lnTo>
                  <a:lnTo>
                    <a:pt x="814616" y="19608"/>
                  </a:lnTo>
                  <a:lnTo>
                    <a:pt x="785482" y="5003"/>
                  </a:lnTo>
                  <a:lnTo>
                    <a:pt x="748182" y="0"/>
                  </a:lnTo>
                  <a:lnTo>
                    <a:pt x="711555" y="4864"/>
                  </a:lnTo>
                  <a:lnTo>
                    <a:pt x="682472" y="19126"/>
                  </a:lnTo>
                  <a:lnTo>
                    <a:pt x="663295" y="42291"/>
                  </a:lnTo>
                  <a:lnTo>
                    <a:pt x="656386" y="73812"/>
                  </a:lnTo>
                  <a:lnTo>
                    <a:pt x="669213" y="115163"/>
                  </a:lnTo>
                  <a:lnTo>
                    <a:pt x="700176" y="137972"/>
                  </a:lnTo>
                  <a:lnTo>
                    <a:pt x="737209" y="151180"/>
                  </a:lnTo>
                  <a:lnTo>
                    <a:pt x="768261" y="163728"/>
                  </a:lnTo>
                  <a:lnTo>
                    <a:pt x="781291" y="184543"/>
                  </a:lnTo>
                  <a:lnTo>
                    <a:pt x="779246" y="194411"/>
                  </a:lnTo>
                  <a:lnTo>
                    <a:pt x="773379" y="201790"/>
                  </a:lnTo>
                  <a:lnTo>
                    <a:pt x="764133" y="206425"/>
                  </a:lnTo>
                  <a:lnTo>
                    <a:pt x="751954" y="208026"/>
                  </a:lnTo>
                  <a:lnTo>
                    <a:pt x="740092" y="206286"/>
                  </a:lnTo>
                  <a:lnTo>
                    <a:pt x="730631" y="201002"/>
                  </a:lnTo>
                  <a:lnTo>
                    <a:pt x="724065" y="192112"/>
                  </a:lnTo>
                  <a:lnTo>
                    <a:pt x="720928" y="179514"/>
                  </a:lnTo>
                  <a:lnTo>
                    <a:pt x="655967" y="179514"/>
                  </a:lnTo>
                  <a:lnTo>
                    <a:pt x="664387" y="213042"/>
                  </a:lnTo>
                  <a:lnTo>
                    <a:pt x="685304" y="237337"/>
                  </a:lnTo>
                  <a:lnTo>
                    <a:pt x="715975" y="252120"/>
                  </a:lnTo>
                  <a:lnTo>
                    <a:pt x="753630" y="257098"/>
                  </a:lnTo>
                  <a:lnTo>
                    <a:pt x="792721" y="251002"/>
                  </a:lnTo>
                  <a:lnTo>
                    <a:pt x="821524" y="234403"/>
                  </a:lnTo>
                  <a:lnTo>
                    <a:pt x="839330" y="209854"/>
                  </a:lnTo>
                  <a:lnTo>
                    <a:pt x="845426" y="179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1410" y="5285198"/>
              <a:ext cx="441365" cy="251237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4794391" y="5249966"/>
            <a:ext cx="255904" cy="289560"/>
            <a:chOff x="4794391" y="5249966"/>
            <a:chExt cx="255904" cy="289560"/>
          </a:xfrm>
        </p:grpSpPr>
        <p:sp>
          <p:nvSpPr>
            <p:cNvPr id="26" name="object 26" descr=""/>
            <p:cNvSpPr/>
            <p:nvPr/>
          </p:nvSpPr>
          <p:spPr>
            <a:xfrm>
              <a:off x="4794391" y="5249966"/>
              <a:ext cx="73025" cy="287020"/>
            </a:xfrm>
            <a:custGeom>
              <a:avLst/>
              <a:gdLst/>
              <a:ahLst/>
              <a:cxnLst/>
              <a:rect l="l" t="t" r="r" b="b"/>
              <a:pathLst>
                <a:path w="73025" h="287020">
                  <a:moveTo>
                    <a:pt x="67064" y="286469"/>
                  </a:moveTo>
                  <a:lnTo>
                    <a:pt x="5868" y="286469"/>
                  </a:lnTo>
                  <a:lnTo>
                    <a:pt x="5868" y="86821"/>
                  </a:lnTo>
                  <a:lnTo>
                    <a:pt x="67064" y="86821"/>
                  </a:lnTo>
                  <a:lnTo>
                    <a:pt x="67064" y="286469"/>
                  </a:lnTo>
                  <a:close/>
                </a:path>
                <a:path w="73025" h="287020">
                  <a:moveTo>
                    <a:pt x="36466" y="66269"/>
                  </a:moveTo>
                  <a:lnTo>
                    <a:pt x="21573" y="63687"/>
                  </a:lnTo>
                  <a:lnTo>
                    <a:pt x="10059" y="56622"/>
                  </a:lnTo>
                  <a:lnTo>
                    <a:pt x="2632" y="46097"/>
                  </a:lnTo>
                  <a:lnTo>
                    <a:pt x="0" y="33134"/>
                  </a:lnTo>
                  <a:lnTo>
                    <a:pt x="2632" y="20171"/>
                  </a:lnTo>
                  <a:lnTo>
                    <a:pt x="10059" y="9646"/>
                  </a:lnTo>
                  <a:lnTo>
                    <a:pt x="21573" y="2582"/>
                  </a:lnTo>
                  <a:lnTo>
                    <a:pt x="36466" y="0"/>
                  </a:lnTo>
                  <a:lnTo>
                    <a:pt x="51359" y="2582"/>
                  </a:lnTo>
                  <a:lnTo>
                    <a:pt x="62872" y="9646"/>
                  </a:lnTo>
                  <a:lnTo>
                    <a:pt x="70299" y="20171"/>
                  </a:lnTo>
                  <a:lnTo>
                    <a:pt x="72932" y="33134"/>
                  </a:lnTo>
                  <a:lnTo>
                    <a:pt x="70299" y="46097"/>
                  </a:lnTo>
                  <a:lnTo>
                    <a:pt x="62872" y="56622"/>
                  </a:lnTo>
                  <a:lnTo>
                    <a:pt x="51359" y="63687"/>
                  </a:lnTo>
                  <a:lnTo>
                    <a:pt x="36466" y="662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7383" y="5333851"/>
              <a:ext cx="172689" cy="205519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5106658" y="5249966"/>
            <a:ext cx="1370330" cy="385445"/>
            <a:chOff x="5106658" y="5249966"/>
            <a:chExt cx="1370330" cy="385445"/>
          </a:xfrm>
        </p:grpSpPr>
        <p:sp>
          <p:nvSpPr>
            <p:cNvPr id="29" name="object 29" descr=""/>
            <p:cNvSpPr/>
            <p:nvPr/>
          </p:nvSpPr>
          <p:spPr>
            <a:xfrm>
              <a:off x="5106658" y="5336787"/>
              <a:ext cx="307340" cy="200025"/>
            </a:xfrm>
            <a:custGeom>
              <a:avLst/>
              <a:gdLst/>
              <a:ahLst/>
              <a:cxnLst/>
              <a:rect l="l" t="t" r="r" b="b"/>
              <a:pathLst>
                <a:path w="307339" h="200025">
                  <a:moveTo>
                    <a:pt x="253167" y="199647"/>
                  </a:moveTo>
                  <a:lnTo>
                    <a:pt x="185683" y="199647"/>
                  </a:lnTo>
                  <a:lnTo>
                    <a:pt x="154247" y="70044"/>
                  </a:lnTo>
                  <a:lnTo>
                    <a:pt x="121553" y="199647"/>
                  </a:lnTo>
                  <a:lnTo>
                    <a:pt x="54489" y="199647"/>
                  </a:lnTo>
                  <a:lnTo>
                    <a:pt x="0" y="0"/>
                  </a:lnTo>
                  <a:lnTo>
                    <a:pt x="61196" y="0"/>
                  </a:lnTo>
                  <a:lnTo>
                    <a:pt x="89698" y="143024"/>
                  </a:lnTo>
                  <a:lnTo>
                    <a:pt x="123230" y="0"/>
                  </a:lnTo>
                  <a:lnTo>
                    <a:pt x="187779" y="0"/>
                  </a:lnTo>
                  <a:lnTo>
                    <a:pt x="221730" y="142185"/>
                  </a:lnTo>
                  <a:lnTo>
                    <a:pt x="249813" y="0"/>
                  </a:lnTo>
                  <a:lnTo>
                    <a:pt x="307237" y="0"/>
                  </a:lnTo>
                  <a:lnTo>
                    <a:pt x="253167" y="1996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07189" y="5333851"/>
              <a:ext cx="345799" cy="205519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5764720" y="5249976"/>
              <a:ext cx="270510" cy="287020"/>
            </a:xfrm>
            <a:custGeom>
              <a:avLst/>
              <a:gdLst/>
              <a:ahLst/>
              <a:cxnLst/>
              <a:rect l="l" t="t" r="r" b="b"/>
              <a:pathLst>
                <a:path w="270510" h="287020">
                  <a:moveTo>
                    <a:pt x="197421" y="286461"/>
                  </a:moveTo>
                  <a:lnTo>
                    <a:pt x="114007" y="187058"/>
                  </a:lnTo>
                  <a:lnTo>
                    <a:pt x="197002" y="86817"/>
                  </a:lnTo>
                  <a:lnTo>
                    <a:pt x="121551" y="86817"/>
                  </a:lnTo>
                  <a:lnTo>
                    <a:pt x="61188" y="168186"/>
                  </a:lnTo>
                  <a:lnTo>
                    <a:pt x="61188" y="21805"/>
                  </a:lnTo>
                  <a:lnTo>
                    <a:pt x="0" y="21805"/>
                  </a:lnTo>
                  <a:lnTo>
                    <a:pt x="0" y="286461"/>
                  </a:lnTo>
                  <a:lnTo>
                    <a:pt x="61188" y="286461"/>
                  </a:lnTo>
                  <a:lnTo>
                    <a:pt x="61188" y="202996"/>
                  </a:lnTo>
                  <a:lnTo>
                    <a:pt x="121970" y="286461"/>
                  </a:lnTo>
                  <a:lnTo>
                    <a:pt x="197421" y="286461"/>
                  </a:lnTo>
                  <a:close/>
                </a:path>
                <a:path w="270510" h="287020">
                  <a:moveTo>
                    <a:pt x="264058" y="86817"/>
                  </a:moveTo>
                  <a:lnTo>
                    <a:pt x="202869" y="86817"/>
                  </a:lnTo>
                  <a:lnTo>
                    <a:pt x="202869" y="286461"/>
                  </a:lnTo>
                  <a:lnTo>
                    <a:pt x="264058" y="286461"/>
                  </a:lnTo>
                  <a:lnTo>
                    <a:pt x="264058" y="86817"/>
                  </a:lnTo>
                  <a:close/>
                </a:path>
                <a:path w="270510" h="287020">
                  <a:moveTo>
                    <a:pt x="269925" y="33134"/>
                  </a:moveTo>
                  <a:lnTo>
                    <a:pt x="267309" y="20167"/>
                  </a:lnTo>
                  <a:lnTo>
                    <a:pt x="259918" y="9639"/>
                  </a:lnTo>
                  <a:lnTo>
                    <a:pt x="248539" y="2578"/>
                  </a:lnTo>
                  <a:lnTo>
                    <a:pt x="233883" y="0"/>
                  </a:lnTo>
                  <a:lnTo>
                    <a:pt x="218986" y="2578"/>
                  </a:lnTo>
                  <a:lnTo>
                    <a:pt x="207479" y="9639"/>
                  </a:lnTo>
                  <a:lnTo>
                    <a:pt x="200050" y="20167"/>
                  </a:lnTo>
                  <a:lnTo>
                    <a:pt x="197421" y="33134"/>
                  </a:lnTo>
                  <a:lnTo>
                    <a:pt x="200050" y="46088"/>
                  </a:lnTo>
                  <a:lnTo>
                    <a:pt x="207479" y="56616"/>
                  </a:lnTo>
                  <a:lnTo>
                    <a:pt x="218986" y="63677"/>
                  </a:lnTo>
                  <a:lnTo>
                    <a:pt x="233883" y="66268"/>
                  </a:lnTo>
                  <a:lnTo>
                    <a:pt x="248539" y="63677"/>
                  </a:lnTo>
                  <a:lnTo>
                    <a:pt x="259918" y="56616"/>
                  </a:lnTo>
                  <a:lnTo>
                    <a:pt x="267309" y="46088"/>
                  </a:lnTo>
                  <a:lnTo>
                    <a:pt x="269925" y="331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55196" y="5334690"/>
              <a:ext cx="198677" cy="201744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6266448" y="5333851"/>
              <a:ext cx="210820" cy="301625"/>
            </a:xfrm>
            <a:custGeom>
              <a:avLst/>
              <a:gdLst/>
              <a:ahLst/>
              <a:cxnLst/>
              <a:rect l="l" t="t" r="r" b="b"/>
              <a:pathLst>
                <a:path w="210820" h="301625">
                  <a:moveTo>
                    <a:pt x="88021" y="205519"/>
                  </a:moveTo>
                  <a:lnTo>
                    <a:pt x="53579" y="198245"/>
                  </a:lnTo>
                  <a:lnTo>
                    <a:pt x="25620" y="177522"/>
                  </a:lnTo>
                  <a:lnTo>
                    <a:pt x="6857" y="145004"/>
                  </a:lnTo>
                  <a:lnTo>
                    <a:pt x="67" y="102759"/>
                  </a:lnTo>
                  <a:lnTo>
                    <a:pt x="0" y="102340"/>
                  </a:lnTo>
                  <a:lnTo>
                    <a:pt x="6857" y="59807"/>
                  </a:lnTo>
                  <a:lnTo>
                    <a:pt x="25620" y="27577"/>
                  </a:lnTo>
                  <a:lnTo>
                    <a:pt x="53579" y="7143"/>
                  </a:lnTo>
                  <a:lnTo>
                    <a:pt x="88021" y="0"/>
                  </a:lnTo>
                  <a:lnTo>
                    <a:pt x="108488" y="2378"/>
                  </a:lnTo>
                  <a:lnTo>
                    <a:pt x="125693" y="8965"/>
                  </a:lnTo>
                  <a:lnTo>
                    <a:pt x="139361" y="18933"/>
                  </a:lnTo>
                  <a:lnTo>
                    <a:pt x="149217" y="31457"/>
                  </a:lnTo>
                  <a:lnTo>
                    <a:pt x="210414" y="31457"/>
                  </a:lnTo>
                  <a:lnTo>
                    <a:pt x="210414" y="53686"/>
                  </a:lnTo>
                  <a:lnTo>
                    <a:pt x="105626" y="53686"/>
                  </a:lnTo>
                  <a:lnTo>
                    <a:pt x="89266" y="56806"/>
                  </a:lnTo>
                  <a:lnTo>
                    <a:pt x="75342" y="66059"/>
                  </a:lnTo>
                  <a:lnTo>
                    <a:pt x="65662" y="81290"/>
                  </a:lnTo>
                  <a:lnTo>
                    <a:pt x="62034" y="102340"/>
                  </a:lnTo>
                  <a:lnTo>
                    <a:pt x="65662" y="123586"/>
                  </a:lnTo>
                  <a:lnTo>
                    <a:pt x="75342" y="139249"/>
                  </a:lnTo>
                  <a:lnTo>
                    <a:pt x="89266" y="148936"/>
                  </a:lnTo>
                  <a:lnTo>
                    <a:pt x="105626" y="152252"/>
                  </a:lnTo>
                  <a:lnTo>
                    <a:pt x="210414" y="152252"/>
                  </a:lnTo>
                  <a:lnTo>
                    <a:pt x="210414" y="174062"/>
                  </a:lnTo>
                  <a:lnTo>
                    <a:pt x="149217" y="174062"/>
                  </a:lnTo>
                  <a:lnTo>
                    <a:pt x="139184" y="186409"/>
                  </a:lnTo>
                  <a:lnTo>
                    <a:pt x="125535" y="196397"/>
                  </a:lnTo>
                  <a:lnTo>
                    <a:pt x="108429" y="203081"/>
                  </a:lnTo>
                  <a:lnTo>
                    <a:pt x="88021" y="205519"/>
                  </a:lnTo>
                  <a:close/>
                </a:path>
                <a:path w="210820" h="301625">
                  <a:moveTo>
                    <a:pt x="210414" y="31457"/>
                  </a:moveTo>
                  <a:lnTo>
                    <a:pt x="149217" y="31457"/>
                  </a:lnTo>
                  <a:lnTo>
                    <a:pt x="149217" y="2935"/>
                  </a:lnTo>
                  <a:lnTo>
                    <a:pt x="210414" y="2935"/>
                  </a:lnTo>
                  <a:lnTo>
                    <a:pt x="210414" y="31457"/>
                  </a:lnTo>
                  <a:close/>
                </a:path>
                <a:path w="210820" h="301625">
                  <a:moveTo>
                    <a:pt x="210414" y="152252"/>
                  </a:moveTo>
                  <a:lnTo>
                    <a:pt x="105626" y="152252"/>
                  </a:lnTo>
                  <a:lnTo>
                    <a:pt x="122676" y="148936"/>
                  </a:lnTo>
                  <a:lnTo>
                    <a:pt x="122435" y="148936"/>
                  </a:lnTo>
                  <a:lnTo>
                    <a:pt x="136224" y="139459"/>
                  </a:lnTo>
                  <a:lnTo>
                    <a:pt x="145707" y="123940"/>
                  </a:lnTo>
                  <a:lnTo>
                    <a:pt x="149217" y="102759"/>
                  </a:lnTo>
                  <a:lnTo>
                    <a:pt x="145707" y="81644"/>
                  </a:lnTo>
                  <a:lnTo>
                    <a:pt x="136224" y="66269"/>
                  </a:lnTo>
                  <a:lnTo>
                    <a:pt x="122242" y="56806"/>
                  </a:lnTo>
                  <a:lnTo>
                    <a:pt x="121995" y="56806"/>
                  </a:lnTo>
                  <a:lnTo>
                    <a:pt x="105626" y="53686"/>
                  </a:lnTo>
                  <a:lnTo>
                    <a:pt x="210414" y="53686"/>
                  </a:lnTo>
                  <a:lnTo>
                    <a:pt x="210414" y="152252"/>
                  </a:lnTo>
                  <a:close/>
                </a:path>
                <a:path w="210820" h="301625">
                  <a:moveTo>
                    <a:pt x="199850" y="248301"/>
                  </a:moveTo>
                  <a:lnTo>
                    <a:pt x="108141" y="248301"/>
                  </a:lnTo>
                  <a:lnTo>
                    <a:pt x="124284" y="245869"/>
                  </a:lnTo>
                  <a:lnTo>
                    <a:pt x="137324" y="237972"/>
                  </a:lnTo>
                  <a:lnTo>
                    <a:pt x="146041" y="223705"/>
                  </a:lnTo>
                  <a:lnTo>
                    <a:pt x="149217" y="202164"/>
                  </a:lnTo>
                  <a:lnTo>
                    <a:pt x="149217" y="174062"/>
                  </a:lnTo>
                  <a:lnTo>
                    <a:pt x="210414" y="174062"/>
                  </a:lnTo>
                  <a:lnTo>
                    <a:pt x="210414" y="202164"/>
                  </a:lnTo>
                  <a:lnTo>
                    <a:pt x="204552" y="240102"/>
                  </a:lnTo>
                  <a:lnTo>
                    <a:pt x="199850" y="248301"/>
                  </a:lnTo>
                  <a:close/>
                </a:path>
                <a:path w="210820" h="301625">
                  <a:moveTo>
                    <a:pt x="110655" y="301149"/>
                  </a:moveTo>
                  <a:lnTo>
                    <a:pt x="70378" y="295689"/>
                  </a:lnTo>
                  <a:lnTo>
                    <a:pt x="38981" y="280125"/>
                  </a:lnTo>
                  <a:lnTo>
                    <a:pt x="17643" y="255673"/>
                  </a:lnTo>
                  <a:lnTo>
                    <a:pt x="7592" y="223705"/>
                  </a:lnTo>
                  <a:lnTo>
                    <a:pt x="7544" y="223554"/>
                  </a:lnTo>
                  <a:lnTo>
                    <a:pt x="67902" y="223554"/>
                  </a:lnTo>
                  <a:lnTo>
                    <a:pt x="72775" y="233791"/>
                  </a:lnTo>
                  <a:lnTo>
                    <a:pt x="81420" y="241590"/>
                  </a:lnTo>
                  <a:lnTo>
                    <a:pt x="93366" y="246557"/>
                  </a:lnTo>
                  <a:lnTo>
                    <a:pt x="108141" y="248301"/>
                  </a:lnTo>
                  <a:lnTo>
                    <a:pt x="199850" y="248301"/>
                  </a:lnTo>
                  <a:lnTo>
                    <a:pt x="186469" y="271631"/>
                  </a:lnTo>
                  <a:lnTo>
                    <a:pt x="155419" y="293173"/>
                  </a:lnTo>
                  <a:lnTo>
                    <a:pt x="110655" y="3011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 descr=""/>
          <p:cNvGrpSpPr/>
          <p:nvPr/>
        </p:nvGrpSpPr>
        <p:grpSpPr>
          <a:xfrm>
            <a:off x="6546860" y="5271776"/>
            <a:ext cx="1391285" cy="267970"/>
            <a:chOff x="6546860" y="5271776"/>
            <a:chExt cx="1391285" cy="267970"/>
          </a:xfrm>
        </p:grpSpPr>
        <p:pic>
          <p:nvPicPr>
            <p:cNvPr id="35" name="object 3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46860" y="5288134"/>
              <a:ext cx="336997" cy="251237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6877989" y="5336787"/>
              <a:ext cx="307340" cy="200025"/>
            </a:xfrm>
            <a:custGeom>
              <a:avLst/>
              <a:gdLst/>
              <a:ahLst/>
              <a:cxnLst/>
              <a:rect l="l" t="t" r="r" b="b"/>
              <a:pathLst>
                <a:path w="307340" h="200025">
                  <a:moveTo>
                    <a:pt x="253167" y="199647"/>
                  </a:moveTo>
                  <a:lnTo>
                    <a:pt x="185684" y="199647"/>
                  </a:lnTo>
                  <a:lnTo>
                    <a:pt x="154248" y="70044"/>
                  </a:lnTo>
                  <a:lnTo>
                    <a:pt x="121553" y="199647"/>
                  </a:lnTo>
                  <a:lnTo>
                    <a:pt x="54490" y="199647"/>
                  </a:lnTo>
                  <a:lnTo>
                    <a:pt x="0" y="0"/>
                  </a:lnTo>
                  <a:lnTo>
                    <a:pt x="61196" y="0"/>
                  </a:lnTo>
                  <a:lnTo>
                    <a:pt x="89279" y="143024"/>
                  </a:lnTo>
                  <a:lnTo>
                    <a:pt x="123230" y="0"/>
                  </a:lnTo>
                  <a:lnTo>
                    <a:pt x="187779" y="0"/>
                  </a:lnTo>
                  <a:lnTo>
                    <a:pt x="221731" y="142185"/>
                  </a:lnTo>
                  <a:lnTo>
                    <a:pt x="249813" y="0"/>
                  </a:lnTo>
                  <a:lnTo>
                    <a:pt x="307238" y="0"/>
                  </a:lnTo>
                  <a:lnTo>
                    <a:pt x="253167" y="1996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78520" y="5333851"/>
              <a:ext cx="210413" cy="205519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15759" y="5334690"/>
              <a:ext cx="123649" cy="201744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7538570" y="5271776"/>
              <a:ext cx="211454" cy="267970"/>
            </a:xfrm>
            <a:custGeom>
              <a:avLst/>
              <a:gdLst/>
              <a:ahLst/>
              <a:cxnLst/>
              <a:rect l="l" t="t" r="r" b="b"/>
              <a:pathLst>
                <a:path w="211454" h="267970">
                  <a:moveTo>
                    <a:pt x="210833" y="92693"/>
                  </a:moveTo>
                  <a:lnTo>
                    <a:pt x="149636" y="92693"/>
                  </a:lnTo>
                  <a:lnTo>
                    <a:pt x="149636" y="0"/>
                  </a:lnTo>
                  <a:lnTo>
                    <a:pt x="210833" y="0"/>
                  </a:lnTo>
                  <a:lnTo>
                    <a:pt x="210833" y="92693"/>
                  </a:lnTo>
                  <a:close/>
                </a:path>
                <a:path w="211454" h="267970">
                  <a:moveTo>
                    <a:pt x="88021" y="267594"/>
                  </a:moveTo>
                  <a:lnTo>
                    <a:pt x="53579" y="260320"/>
                  </a:lnTo>
                  <a:lnTo>
                    <a:pt x="25620" y="239598"/>
                  </a:lnTo>
                  <a:lnTo>
                    <a:pt x="6857" y="207079"/>
                  </a:lnTo>
                  <a:lnTo>
                    <a:pt x="67" y="164835"/>
                  </a:lnTo>
                  <a:lnTo>
                    <a:pt x="0" y="164415"/>
                  </a:lnTo>
                  <a:lnTo>
                    <a:pt x="6857" y="121883"/>
                  </a:lnTo>
                  <a:lnTo>
                    <a:pt x="25620" y="89652"/>
                  </a:lnTo>
                  <a:lnTo>
                    <a:pt x="53579" y="69218"/>
                  </a:lnTo>
                  <a:lnTo>
                    <a:pt x="88021" y="62075"/>
                  </a:lnTo>
                  <a:lnTo>
                    <a:pt x="107079" y="64264"/>
                  </a:lnTo>
                  <a:lnTo>
                    <a:pt x="124173" y="70463"/>
                  </a:lnTo>
                  <a:lnTo>
                    <a:pt x="138594" y="80123"/>
                  </a:lnTo>
                  <a:lnTo>
                    <a:pt x="149636" y="92693"/>
                  </a:lnTo>
                  <a:lnTo>
                    <a:pt x="210833" y="92693"/>
                  </a:lnTo>
                  <a:lnTo>
                    <a:pt x="210833" y="115762"/>
                  </a:lnTo>
                  <a:lnTo>
                    <a:pt x="106045" y="115762"/>
                  </a:lnTo>
                  <a:lnTo>
                    <a:pt x="89508" y="118881"/>
                  </a:lnTo>
                  <a:lnTo>
                    <a:pt x="75604" y="128135"/>
                  </a:lnTo>
                  <a:lnTo>
                    <a:pt x="66022" y="143365"/>
                  </a:lnTo>
                  <a:lnTo>
                    <a:pt x="62453" y="164415"/>
                  </a:lnTo>
                  <a:lnTo>
                    <a:pt x="66022" y="185662"/>
                  </a:lnTo>
                  <a:lnTo>
                    <a:pt x="75604" y="201325"/>
                  </a:lnTo>
                  <a:lnTo>
                    <a:pt x="89508" y="211011"/>
                  </a:lnTo>
                  <a:lnTo>
                    <a:pt x="106045" y="214327"/>
                  </a:lnTo>
                  <a:lnTo>
                    <a:pt x="210833" y="214327"/>
                  </a:lnTo>
                  <a:lnTo>
                    <a:pt x="210833" y="236137"/>
                  </a:lnTo>
                  <a:lnTo>
                    <a:pt x="149636" y="236137"/>
                  </a:lnTo>
                  <a:lnTo>
                    <a:pt x="139361" y="248661"/>
                  </a:lnTo>
                  <a:lnTo>
                    <a:pt x="125588" y="258629"/>
                  </a:lnTo>
                  <a:lnTo>
                    <a:pt x="108435" y="265215"/>
                  </a:lnTo>
                  <a:lnTo>
                    <a:pt x="88021" y="267594"/>
                  </a:lnTo>
                  <a:close/>
                </a:path>
                <a:path w="211454" h="267970">
                  <a:moveTo>
                    <a:pt x="210833" y="214327"/>
                  </a:moveTo>
                  <a:lnTo>
                    <a:pt x="106045" y="214327"/>
                  </a:lnTo>
                  <a:lnTo>
                    <a:pt x="122915" y="211011"/>
                  </a:lnTo>
                  <a:lnTo>
                    <a:pt x="122677" y="211011"/>
                  </a:lnTo>
                  <a:lnTo>
                    <a:pt x="136486" y="201534"/>
                  </a:lnTo>
                  <a:lnTo>
                    <a:pt x="146067" y="186016"/>
                  </a:lnTo>
                  <a:lnTo>
                    <a:pt x="149636" y="164835"/>
                  </a:lnTo>
                  <a:lnTo>
                    <a:pt x="146067" y="143719"/>
                  </a:lnTo>
                  <a:lnTo>
                    <a:pt x="136486" y="128344"/>
                  </a:lnTo>
                  <a:lnTo>
                    <a:pt x="122485" y="118881"/>
                  </a:lnTo>
                  <a:lnTo>
                    <a:pt x="122242" y="118881"/>
                  </a:lnTo>
                  <a:lnTo>
                    <a:pt x="106045" y="115762"/>
                  </a:lnTo>
                  <a:lnTo>
                    <a:pt x="210833" y="115762"/>
                  </a:lnTo>
                  <a:lnTo>
                    <a:pt x="210833" y="214327"/>
                  </a:lnTo>
                  <a:close/>
                </a:path>
                <a:path w="211454" h="267970">
                  <a:moveTo>
                    <a:pt x="210833" y="264658"/>
                  </a:moveTo>
                  <a:lnTo>
                    <a:pt x="149636" y="264658"/>
                  </a:lnTo>
                  <a:lnTo>
                    <a:pt x="149636" y="236137"/>
                  </a:lnTo>
                  <a:lnTo>
                    <a:pt x="210833" y="236137"/>
                  </a:lnTo>
                  <a:lnTo>
                    <a:pt x="210833" y="2646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64912" y="5333851"/>
              <a:ext cx="172690" cy="205519"/>
            </a:xfrm>
            <a:prstGeom prst="rect">
              <a:avLst/>
            </a:prstGeom>
          </p:spPr>
        </p:pic>
      </p:grpSp>
      <p:grpSp>
        <p:nvGrpSpPr>
          <p:cNvPr id="41" name="object 41" descr=""/>
          <p:cNvGrpSpPr/>
          <p:nvPr/>
        </p:nvGrpSpPr>
        <p:grpSpPr>
          <a:xfrm>
            <a:off x="9832164" y="5249966"/>
            <a:ext cx="292100" cy="287020"/>
            <a:chOff x="9832164" y="5249966"/>
            <a:chExt cx="292100" cy="287020"/>
          </a:xfrm>
        </p:grpSpPr>
        <p:sp>
          <p:nvSpPr>
            <p:cNvPr id="42" name="object 42" descr=""/>
            <p:cNvSpPr/>
            <p:nvPr/>
          </p:nvSpPr>
          <p:spPr>
            <a:xfrm>
              <a:off x="9832164" y="5249966"/>
              <a:ext cx="73025" cy="287020"/>
            </a:xfrm>
            <a:custGeom>
              <a:avLst/>
              <a:gdLst/>
              <a:ahLst/>
              <a:cxnLst/>
              <a:rect l="l" t="t" r="r" b="b"/>
              <a:pathLst>
                <a:path w="73025" h="287020">
                  <a:moveTo>
                    <a:pt x="66644" y="286469"/>
                  </a:moveTo>
                  <a:lnTo>
                    <a:pt x="5448" y="286469"/>
                  </a:lnTo>
                  <a:lnTo>
                    <a:pt x="5448" y="86821"/>
                  </a:lnTo>
                  <a:lnTo>
                    <a:pt x="66644" y="86821"/>
                  </a:lnTo>
                  <a:lnTo>
                    <a:pt x="66644" y="286469"/>
                  </a:lnTo>
                  <a:close/>
                </a:path>
                <a:path w="73025" h="287020">
                  <a:moveTo>
                    <a:pt x="36466" y="66269"/>
                  </a:moveTo>
                  <a:lnTo>
                    <a:pt x="21573" y="63687"/>
                  </a:lnTo>
                  <a:lnTo>
                    <a:pt x="10059" y="56622"/>
                  </a:lnTo>
                  <a:lnTo>
                    <a:pt x="2632" y="46097"/>
                  </a:lnTo>
                  <a:lnTo>
                    <a:pt x="0" y="33134"/>
                  </a:lnTo>
                  <a:lnTo>
                    <a:pt x="2632" y="20171"/>
                  </a:lnTo>
                  <a:lnTo>
                    <a:pt x="10059" y="9646"/>
                  </a:lnTo>
                  <a:lnTo>
                    <a:pt x="21573" y="2582"/>
                  </a:lnTo>
                  <a:lnTo>
                    <a:pt x="36466" y="0"/>
                  </a:lnTo>
                  <a:lnTo>
                    <a:pt x="51117" y="2582"/>
                  </a:lnTo>
                  <a:lnTo>
                    <a:pt x="62506" y="9646"/>
                  </a:lnTo>
                  <a:lnTo>
                    <a:pt x="69886" y="20171"/>
                  </a:lnTo>
                  <a:lnTo>
                    <a:pt x="72513" y="33134"/>
                  </a:lnTo>
                  <a:lnTo>
                    <a:pt x="69886" y="46097"/>
                  </a:lnTo>
                  <a:lnTo>
                    <a:pt x="62506" y="56622"/>
                  </a:lnTo>
                  <a:lnTo>
                    <a:pt x="51117" y="63687"/>
                  </a:lnTo>
                  <a:lnTo>
                    <a:pt x="36466" y="662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25215" y="5334690"/>
              <a:ext cx="198678" cy="201744"/>
            </a:xfrm>
            <a:prstGeom prst="rect">
              <a:avLst/>
            </a:prstGeom>
          </p:spPr>
        </p:pic>
      </p:grpSp>
      <p:grpSp>
        <p:nvGrpSpPr>
          <p:cNvPr id="44" name="object 44" descr=""/>
          <p:cNvGrpSpPr/>
          <p:nvPr/>
        </p:nvGrpSpPr>
        <p:grpSpPr>
          <a:xfrm>
            <a:off x="3770825" y="5707981"/>
            <a:ext cx="553720" cy="267970"/>
            <a:chOff x="3770825" y="5707981"/>
            <a:chExt cx="553720" cy="267970"/>
          </a:xfrm>
        </p:grpSpPr>
        <p:pic>
          <p:nvPicPr>
            <p:cNvPr id="45" name="object 4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70825" y="5724339"/>
              <a:ext cx="125745" cy="248301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3912917" y="5707981"/>
              <a:ext cx="198755" cy="264795"/>
            </a:xfrm>
            <a:custGeom>
              <a:avLst/>
              <a:gdLst/>
              <a:ahLst/>
              <a:cxnLst/>
              <a:rect l="l" t="t" r="r" b="b"/>
              <a:pathLst>
                <a:path w="198754" h="264795">
                  <a:moveTo>
                    <a:pt x="198258" y="264658"/>
                  </a:moveTo>
                  <a:lnTo>
                    <a:pt x="137481" y="264658"/>
                  </a:lnTo>
                  <a:lnTo>
                    <a:pt x="137481" y="156446"/>
                  </a:lnTo>
                  <a:lnTo>
                    <a:pt x="134822" y="138325"/>
                  </a:lnTo>
                  <a:lnTo>
                    <a:pt x="127212" y="125041"/>
                  </a:lnTo>
                  <a:lnTo>
                    <a:pt x="115200" y="116869"/>
                  </a:lnTo>
                  <a:lnTo>
                    <a:pt x="99338" y="114084"/>
                  </a:lnTo>
                  <a:lnTo>
                    <a:pt x="83653" y="116869"/>
                  </a:lnTo>
                  <a:lnTo>
                    <a:pt x="71622" y="125041"/>
                  </a:lnTo>
                  <a:lnTo>
                    <a:pt x="63913" y="138325"/>
                  </a:lnTo>
                  <a:lnTo>
                    <a:pt x="61196" y="156446"/>
                  </a:lnTo>
                  <a:lnTo>
                    <a:pt x="61196" y="264658"/>
                  </a:lnTo>
                  <a:lnTo>
                    <a:pt x="0" y="264658"/>
                  </a:lnTo>
                  <a:lnTo>
                    <a:pt x="0" y="0"/>
                  </a:lnTo>
                  <a:lnTo>
                    <a:pt x="61196" y="0"/>
                  </a:lnTo>
                  <a:lnTo>
                    <a:pt x="61196" y="91854"/>
                  </a:lnTo>
                  <a:lnTo>
                    <a:pt x="72061" y="80077"/>
                  </a:lnTo>
                  <a:lnTo>
                    <a:pt x="86187" y="70935"/>
                  </a:lnTo>
                  <a:lnTo>
                    <a:pt x="103222" y="65017"/>
                  </a:lnTo>
                  <a:lnTo>
                    <a:pt x="122811" y="62914"/>
                  </a:lnTo>
                  <a:lnTo>
                    <a:pt x="153697" y="68668"/>
                  </a:lnTo>
                  <a:lnTo>
                    <a:pt x="177510" y="85353"/>
                  </a:lnTo>
                  <a:lnTo>
                    <a:pt x="192835" y="112105"/>
                  </a:lnTo>
                  <a:lnTo>
                    <a:pt x="198258" y="148057"/>
                  </a:lnTo>
                  <a:lnTo>
                    <a:pt x="198258" y="2646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23750" y="5770476"/>
              <a:ext cx="200354" cy="205100"/>
            </a:xfrm>
            <a:prstGeom prst="rect">
              <a:avLst/>
            </a:prstGeom>
          </p:spPr>
        </p:pic>
      </p:grpSp>
      <p:grpSp>
        <p:nvGrpSpPr>
          <p:cNvPr id="48" name="object 48" descr=""/>
          <p:cNvGrpSpPr/>
          <p:nvPr/>
        </p:nvGrpSpPr>
        <p:grpSpPr>
          <a:xfrm>
            <a:off x="4375659" y="5707981"/>
            <a:ext cx="1021715" cy="267970"/>
            <a:chOff x="4375659" y="5707981"/>
            <a:chExt cx="1021715" cy="267970"/>
          </a:xfrm>
        </p:grpSpPr>
        <p:sp>
          <p:nvSpPr>
            <p:cNvPr id="49" name="object 49" descr=""/>
            <p:cNvSpPr/>
            <p:nvPr/>
          </p:nvSpPr>
          <p:spPr>
            <a:xfrm>
              <a:off x="4375658" y="5707989"/>
              <a:ext cx="511175" cy="264795"/>
            </a:xfrm>
            <a:custGeom>
              <a:avLst/>
              <a:gdLst/>
              <a:ahLst/>
              <a:cxnLst/>
              <a:rect l="l" t="t" r="r" b="b"/>
              <a:pathLst>
                <a:path w="511175" h="264795">
                  <a:moveTo>
                    <a:pt x="307238" y="65011"/>
                  </a:moveTo>
                  <a:lnTo>
                    <a:pt x="249809" y="65011"/>
                  </a:lnTo>
                  <a:lnTo>
                    <a:pt x="221729" y="207200"/>
                  </a:lnTo>
                  <a:lnTo>
                    <a:pt x="187769" y="65011"/>
                  </a:lnTo>
                  <a:lnTo>
                    <a:pt x="123228" y="65011"/>
                  </a:lnTo>
                  <a:lnTo>
                    <a:pt x="89268" y="208038"/>
                  </a:lnTo>
                  <a:lnTo>
                    <a:pt x="61188" y="65011"/>
                  </a:lnTo>
                  <a:lnTo>
                    <a:pt x="0" y="65011"/>
                  </a:lnTo>
                  <a:lnTo>
                    <a:pt x="54483" y="264655"/>
                  </a:lnTo>
                  <a:lnTo>
                    <a:pt x="121551" y="264655"/>
                  </a:lnTo>
                  <a:lnTo>
                    <a:pt x="154241" y="135470"/>
                  </a:lnTo>
                  <a:lnTo>
                    <a:pt x="185674" y="264655"/>
                  </a:lnTo>
                  <a:lnTo>
                    <a:pt x="253161" y="264655"/>
                  </a:lnTo>
                  <a:lnTo>
                    <a:pt x="307238" y="65011"/>
                  </a:lnTo>
                  <a:close/>
                </a:path>
                <a:path w="511175" h="264795">
                  <a:moveTo>
                    <a:pt x="510933" y="148056"/>
                  </a:moveTo>
                  <a:lnTo>
                    <a:pt x="505510" y="112102"/>
                  </a:lnTo>
                  <a:lnTo>
                    <a:pt x="490194" y="85356"/>
                  </a:lnTo>
                  <a:lnTo>
                    <a:pt x="466382" y="68668"/>
                  </a:lnTo>
                  <a:lnTo>
                    <a:pt x="435495" y="62915"/>
                  </a:lnTo>
                  <a:lnTo>
                    <a:pt x="415899" y="65011"/>
                  </a:lnTo>
                  <a:lnTo>
                    <a:pt x="398868" y="70929"/>
                  </a:lnTo>
                  <a:lnTo>
                    <a:pt x="384746" y="80073"/>
                  </a:lnTo>
                  <a:lnTo>
                    <a:pt x="373875" y="91859"/>
                  </a:lnTo>
                  <a:lnTo>
                    <a:pt x="373875" y="0"/>
                  </a:lnTo>
                  <a:lnTo>
                    <a:pt x="312686" y="0"/>
                  </a:lnTo>
                  <a:lnTo>
                    <a:pt x="312686" y="264655"/>
                  </a:lnTo>
                  <a:lnTo>
                    <a:pt x="373875" y="264655"/>
                  </a:lnTo>
                  <a:lnTo>
                    <a:pt x="373875" y="156438"/>
                  </a:lnTo>
                  <a:lnTo>
                    <a:pt x="376593" y="138328"/>
                  </a:lnTo>
                  <a:lnTo>
                    <a:pt x="384302" y="125044"/>
                  </a:lnTo>
                  <a:lnTo>
                    <a:pt x="396328" y="116865"/>
                  </a:lnTo>
                  <a:lnTo>
                    <a:pt x="412026" y="114084"/>
                  </a:lnTo>
                  <a:lnTo>
                    <a:pt x="427888" y="116865"/>
                  </a:lnTo>
                  <a:lnTo>
                    <a:pt x="439889" y="125044"/>
                  </a:lnTo>
                  <a:lnTo>
                    <a:pt x="447509" y="138328"/>
                  </a:lnTo>
                  <a:lnTo>
                    <a:pt x="450164" y="156438"/>
                  </a:lnTo>
                  <a:lnTo>
                    <a:pt x="450164" y="264655"/>
                  </a:lnTo>
                  <a:lnTo>
                    <a:pt x="510933" y="264655"/>
                  </a:lnTo>
                  <a:lnTo>
                    <a:pt x="510933" y="148056"/>
                  </a:lnTo>
                  <a:close/>
                </a:path>
              </a:pathLst>
            </a:custGeom>
            <a:solidFill>
              <a:srgbClr val="EA53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9178" y="5770476"/>
              <a:ext cx="207479" cy="205100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5121328" y="5707981"/>
              <a:ext cx="61594" cy="264795"/>
            </a:xfrm>
            <a:custGeom>
              <a:avLst/>
              <a:gdLst/>
              <a:ahLst/>
              <a:cxnLst/>
              <a:rect l="l" t="t" r="r" b="b"/>
              <a:pathLst>
                <a:path w="61595" h="264795">
                  <a:moveTo>
                    <a:pt x="61196" y="264658"/>
                  </a:moveTo>
                  <a:lnTo>
                    <a:pt x="0" y="264658"/>
                  </a:lnTo>
                  <a:lnTo>
                    <a:pt x="0" y="0"/>
                  </a:lnTo>
                  <a:lnTo>
                    <a:pt x="61196" y="0"/>
                  </a:lnTo>
                  <a:lnTo>
                    <a:pt x="61196" y="264658"/>
                  </a:lnTo>
                  <a:close/>
                </a:path>
              </a:pathLst>
            </a:custGeom>
            <a:solidFill>
              <a:srgbClr val="EA53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96775" y="5770476"/>
              <a:ext cx="200354" cy="205100"/>
            </a:xfrm>
            <a:prstGeom prst="rect">
              <a:avLst/>
            </a:prstGeom>
          </p:spPr>
        </p:pic>
      </p:grpSp>
      <p:grpSp>
        <p:nvGrpSpPr>
          <p:cNvPr id="53" name="object 53" descr=""/>
          <p:cNvGrpSpPr/>
          <p:nvPr/>
        </p:nvGrpSpPr>
        <p:grpSpPr>
          <a:xfrm>
            <a:off x="5458745" y="5724339"/>
            <a:ext cx="874394" cy="343535"/>
            <a:chOff x="5458745" y="5724339"/>
            <a:chExt cx="874394" cy="343535"/>
          </a:xfrm>
        </p:grpSpPr>
        <p:pic>
          <p:nvPicPr>
            <p:cNvPr id="54" name="object 5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58745" y="5770476"/>
              <a:ext cx="172690" cy="205100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5651135" y="5770476"/>
              <a:ext cx="211454" cy="297815"/>
            </a:xfrm>
            <a:custGeom>
              <a:avLst/>
              <a:gdLst/>
              <a:ahLst/>
              <a:cxnLst/>
              <a:rect l="l" t="t" r="r" b="b"/>
              <a:pathLst>
                <a:path w="211454" h="297814">
                  <a:moveTo>
                    <a:pt x="187319" y="31037"/>
                  </a:moveTo>
                  <a:lnTo>
                    <a:pt x="61195" y="31037"/>
                  </a:lnTo>
                  <a:lnTo>
                    <a:pt x="71294" y="18756"/>
                  </a:lnTo>
                  <a:lnTo>
                    <a:pt x="85087" y="8912"/>
                  </a:lnTo>
                  <a:lnTo>
                    <a:pt x="102338" y="2372"/>
                  </a:lnTo>
                  <a:lnTo>
                    <a:pt x="122810" y="0"/>
                  </a:lnTo>
                  <a:lnTo>
                    <a:pt x="157253" y="7084"/>
                  </a:lnTo>
                  <a:lnTo>
                    <a:pt x="185211" y="27420"/>
                  </a:lnTo>
                  <a:lnTo>
                    <a:pt x="187319" y="31037"/>
                  </a:lnTo>
                  <a:close/>
                </a:path>
                <a:path w="211454" h="297814">
                  <a:moveTo>
                    <a:pt x="61195" y="297374"/>
                  </a:moveTo>
                  <a:lnTo>
                    <a:pt x="0" y="297374"/>
                  </a:lnTo>
                  <a:lnTo>
                    <a:pt x="0" y="2516"/>
                  </a:lnTo>
                  <a:lnTo>
                    <a:pt x="61195" y="2516"/>
                  </a:lnTo>
                  <a:lnTo>
                    <a:pt x="61195" y="31037"/>
                  </a:lnTo>
                  <a:lnTo>
                    <a:pt x="187319" y="31037"/>
                  </a:lnTo>
                  <a:lnTo>
                    <a:pt x="200268" y="53267"/>
                  </a:lnTo>
                  <a:lnTo>
                    <a:pt x="104368" y="53267"/>
                  </a:lnTo>
                  <a:lnTo>
                    <a:pt x="88305" y="56452"/>
                  </a:lnTo>
                  <a:lnTo>
                    <a:pt x="88094" y="56452"/>
                  </a:lnTo>
                  <a:lnTo>
                    <a:pt x="74084" y="66007"/>
                  </a:lnTo>
                  <a:lnTo>
                    <a:pt x="64516" y="81224"/>
                  </a:lnTo>
                  <a:lnTo>
                    <a:pt x="64404" y="81401"/>
                  </a:lnTo>
                  <a:lnTo>
                    <a:pt x="60776" y="102340"/>
                  </a:lnTo>
                  <a:lnTo>
                    <a:pt x="64374" y="123344"/>
                  </a:lnTo>
                  <a:lnTo>
                    <a:pt x="64404" y="123521"/>
                  </a:lnTo>
                  <a:lnTo>
                    <a:pt x="73986" y="138882"/>
                  </a:lnTo>
                  <a:lnTo>
                    <a:pt x="74084" y="139040"/>
                  </a:lnTo>
                  <a:lnTo>
                    <a:pt x="87922" y="148523"/>
                  </a:lnTo>
                  <a:lnTo>
                    <a:pt x="87711" y="148523"/>
                  </a:lnTo>
                  <a:lnTo>
                    <a:pt x="104368" y="151832"/>
                  </a:lnTo>
                  <a:lnTo>
                    <a:pt x="199979" y="151832"/>
                  </a:lnTo>
                  <a:lnTo>
                    <a:pt x="186852" y="174481"/>
                  </a:lnTo>
                  <a:lnTo>
                    <a:pt x="61195" y="174481"/>
                  </a:lnTo>
                  <a:lnTo>
                    <a:pt x="61195" y="297374"/>
                  </a:lnTo>
                  <a:close/>
                </a:path>
                <a:path w="211454" h="297814">
                  <a:moveTo>
                    <a:pt x="199979" y="151832"/>
                  </a:moveTo>
                  <a:lnTo>
                    <a:pt x="104368" y="151832"/>
                  </a:lnTo>
                  <a:lnTo>
                    <a:pt x="121147" y="148523"/>
                  </a:lnTo>
                  <a:lnTo>
                    <a:pt x="135175" y="138882"/>
                  </a:lnTo>
                  <a:lnTo>
                    <a:pt x="144693" y="123521"/>
                  </a:lnTo>
                  <a:lnTo>
                    <a:pt x="144803" y="123344"/>
                  </a:lnTo>
                  <a:lnTo>
                    <a:pt x="148378" y="102340"/>
                  </a:lnTo>
                  <a:lnTo>
                    <a:pt x="144833" y="81401"/>
                  </a:lnTo>
                  <a:lnTo>
                    <a:pt x="144803" y="81224"/>
                  </a:lnTo>
                  <a:lnTo>
                    <a:pt x="135274" y="66007"/>
                  </a:lnTo>
                  <a:lnTo>
                    <a:pt x="135175" y="65850"/>
                  </a:lnTo>
                  <a:lnTo>
                    <a:pt x="121147" y="56452"/>
                  </a:lnTo>
                  <a:lnTo>
                    <a:pt x="104368" y="53267"/>
                  </a:lnTo>
                  <a:lnTo>
                    <a:pt x="200268" y="53267"/>
                  </a:lnTo>
                  <a:lnTo>
                    <a:pt x="203975" y="59630"/>
                  </a:lnTo>
                  <a:lnTo>
                    <a:pt x="210832" y="102340"/>
                  </a:lnTo>
                  <a:lnTo>
                    <a:pt x="203975" y="144938"/>
                  </a:lnTo>
                  <a:lnTo>
                    <a:pt x="199979" y="151832"/>
                  </a:lnTo>
                  <a:close/>
                </a:path>
                <a:path w="211454" h="297814">
                  <a:moveTo>
                    <a:pt x="122810" y="205100"/>
                  </a:moveTo>
                  <a:lnTo>
                    <a:pt x="102338" y="202675"/>
                  </a:lnTo>
                  <a:lnTo>
                    <a:pt x="85087" y="196082"/>
                  </a:lnTo>
                  <a:lnTo>
                    <a:pt x="71294" y="186343"/>
                  </a:lnTo>
                  <a:lnTo>
                    <a:pt x="61195" y="174481"/>
                  </a:lnTo>
                  <a:lnTo>
                    <a:pt x="186852" y="174481"/>
                  </a:lnTo>
                  <a:lnTo>
                    <a:pt x="185211" y="177313"/>
                  </a:lnTo>
                  <a:lnTo>
                    <a:pt x="157253" y="197891"/>
                  </a:lnTo>
                  <a:lnTo>
                    <a:pt x="122810" y="205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64064" y="5724339"/>
              <a:ext cx="468610" cy="251237"/>
            </a:xfrm>
            <a:prstGeom prst="rect">
              <a:avLst/>
            </a:prstGeom>
          </p:spPr>
        </p:pic>
      </p:grpSp>
      <p:pic>
        <p:nvPicPr>
          <p:cNvPr id="57" name="object 57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137862" y="5249966"/>
            <a:ext cx="3940018" cy="817883"/>
          </a:xfrm>
          <a:prstGeom prst="rect">
            <a:avLst/>
          </a:prstGeom>
        </p:spPr>
      </p:pic>
      <p:grpSp>
        <p:nvGrpSpPr>
          <p:cNvPr id="58" name="object 58" descr=""/>
          <p:cNvGrpSpPr/>
          <p:nvPr/>
        </p:nvGrpSpPr>
        <p:grpSpPr>
          <a:xfrm>
            <a:off x="6394289" y="5707981"/>
            <a:ext cx="659130" cy="267970"/>
            <a:chOff x="6394289" y="5707981"/>
            <a:chExt cx="659130" cy="267970"/>
          </a:xfrm>
        </p:grpSpPr>
        <p:pic>
          <p:nvPicPr>
            <p:cNvPr id="59" name="object 5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94289" y="5770476"/>
              <a:ext cx="210832" cy="205100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31529" y="5770895"/>
              <a:ext cx="198677" cy="201744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6842781" y="5707981"/>
              <a:ext cx="210820" cy="267970"/>
            </a:xfrm>
            <a:custGeom>
              <a:avLst/>
              <a:gdLst/>
              <a:ahLst/>
              <a:cxnLst/>
              <a:rect l="l" t="t" r="r" b="b"/>
              <a:pathLst>
                <a:path w="210820" h="267970">
                  <a:moveTo>
                    <a:pt x="210413" y="92693"/>
                  </a:moveTo>
                  <a:lnTo>
                    <a:pt x="149218" y="92693"/>
                  </a:lnTo>
                  <a:lnTo>
                    <a:pt x="149218" y="0"/>
                  </a:lnTo>
                  <a:lnTo>
                    <a:pt x="210413" y="0"/>
                  </a:lnTo>
                  <a:lnTo>
                    <a:pt x="210413" y="92693"/>
                  </a:lnTo>
                  <a:close/>
                </a:path>
                <a:path w="210820" h="267970">
                  <a:moveTo>
                    <a:pt x="87602" y="267594"/>
                  </a:moveTo>
                  <a:lnTo>
                    <a:pt x="53402" y="260385"/>
                  </a:lnTo>
                  <a:lnTo>
                    <a:pt x="25567" y="239807"/>
                  </a:lnTo>
                  <a:lnTo>
                    <a:pt x="6850" y="207433"/>
                  </a:lnTo>
                  <a:lnTo>
                    <a:pt x="0" y="164835"/>
                  </a:lnTo>
                  <a:lnTo>
                    <a:pt x="6850" y="122125"/>
                  </a:lnTo>
                  <a:lnTo>
                    <a:pt x="25567" y="89914"/>
                  </a:lnTo>
                  <a:lnTo>
                    <a:pt x="53402" y="69579"/>
                  </a:lnTo>
                  <a:lnTo>
                    <a:pt x="87602" y="62494"/>
                  </a:lnTo>
                  <a:lnTo>
                    <a:pt x="106837" y="64677"/>
                  </a:lnTo>
                  <a:lnTo>
                    <a:pt x="123911" y="70830"/>
                  </a:lnTo>
                  <a:lnTo>
                    <a:pt x="138234" y="80366"/>
                  </a:lnTo>
                  <a:lnTo>
                    <a:pt x="149218" y="92693"/>
                  </a:lnTo>
                  <a:lnTo>
                    <a:pt x="210413" y="92693"/>
                  </a:lnTo>
                  <a:lnTo>
                    <a:pt x="210413" y="115762"/>
                  </a:lnTo>
                  <a:lnTo>
                    <a:pt x="105625" y="115762"/>
                  </a:lnTo>
                  <a:lnTo>
                    <a:pt x="89265" y="118947"/>
                  </a:lnTo>
                  <a:lnTo>
                    <a:pt x="75342" y="128344"/>
                  </a:lnTo>
                  <a:lnTo>
                    <a:pt x="65662" y="143719"/>
                  </a:lnTo>
                  <a:lnTo>
                    <a:pt x="62034" y="164835"/>
                  </a:lnTo>
                  <a:lnTo>
                    <a:pt x="65662" y="185839"/>
                  </a:lnTo>
                  <a:lnTo>
                    <a:pt x="75342" y="201377"/>
                  </a:lnTo>
                  <a:lnTo>
                    <a:pt x="89265" y="211017"/>
                  </a:lnTo>
                  <a:lnTo>
                    <a:pt x="105625" y="214327"/>
                  </a:lnTo>
                  <a:lnTo>
                    <a:pt x="210413" y="214327"/>
                  </a:lnTo>
                  <a:lnTo>
                    <a:pt x="210413" y="236137"/>
                  </a:lnTo>
                  <a:lnTo>
                    <a:pt x="149218" y="236137"/>
                  </a:lnTo>
                  <a:lnTo>
                    <a:pt x="139119" y="248838"/>
                  </a:lnTo>
                  <a:lnTo>
                    <a:pt x="125326" y="258786"/>
                  </a:lnTo>
                  <a:lnTo>
                    <a:pt x="108075" y="265274"/>
                  </a:lnTo>
                  <a:lnTo>
                    <a:pt x="87602" y="267594"/>
                  </a:lnTo>
                  <a:close/>
                </a:path>
                <a:path w="210820" h="267970">
                  <a:moveTo>
                    <a:pt x="210413" y="214327"/>
                  </a:moveTo>
                  <a:lnTo>
                    <a:pt x="105625" y="214327"/>
                  </a:lnTo>
                  <a:lnTo>
                    <a:pt x="122642" y="211017"/>
                  </a:lnTo>
                  <a:lnTo>
                    <a:pt x="122425" y="211017"/>
                  </a:lnTo>
                  <a:lnTo>
                    <a:pt x="136224" y="201534"/>
                  </a:lnTo>
                  <a:lnTo>
                    <a:pt x="145707" y="186016"/>
                  </a:lnTo>
                  <a:lnTo>
                    <a:pt x="149218" y="164835"/>
                  </a:lnTo>
                  <a:lnTo>
                    <a:pt x="145707" y="143896"/>
                  </a:lnTo>
                  <a:lnTo>
                    <a:pt x="136224" y="128502"/>
                  </a:lnTo>
                  <a:lnTo>
                    <a:pt x="122253" y="118947"/>
                  </a:lnTo>
                  <a:lnTo>
                    <a:pt x="122035" y="118947"/>
                  </a:lnTo>
                  <a:lnTo>
                    <a:pt x="105625" y="115762"/>
                  </a:lnTo>
                  <a:lnTo>
                    <a:pt x="210413" y="115762"/>
                  </a:lnTo>
                  <a:lnTo>
                    <a:pt x="210413" y="214327"/>
                  </a:lnTo>
                  <a:close/>
                </a:path>
                <a:path w="210820" h="267970">
                  <a:moveTo>
                    <a:pt x="210413" y="264658"/>
                  </a:moveTo>
                  <a:lnTo>
                    <a:pt x="149218" y="264658"/>
                  </a:lnTo>
                  <a:lnTo>
                    <a:pt x="149218" y="236137"/>
                  </a:lnTo>
                  <a:lnTo>
                    <a:pt x="210413" y="236137"/>
                  </a:lnTo>
                  <a:lnTo>
                    <a:pt x="210413" y="2646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2" name="object 62" descr=""/>
          <p:cNvGrpSpPr/>
          <p:nvPr/>
        </p:nvGrpSpPr>
        <p:grpSpPr>
          <a:xfrm>
            <a:off x="966798" y="2062021"/>
            <a:ext cx="2015489" cy="487045"/>
            <a:chOff x="966798" y="2062021"/>
            <a:chExt cx="2015489" cy="487045"/>
          </a:xfrm>
        </p:grpSpPr>
        <p:pic>
          <p:nvPicPr>
            <p:cNvPr id="63" name="object 6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66798" y="2062021"/>
              <a:ext cx="215027" cy="214012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9299" y="2064523"/>
              <a:ext cx="2012758" cy="484471"/>
            </a:xfrm>
            <a:prstGeom prst="rect">
              <a:avLst/>
            </a:prstGeom>
          </p:spPr>
        </p:pic>
      </p:grpSp>
      <p:sp>
        <p:nvSpPr>
          <p:cNvPr id="65" name="object 65" descr=""/>
          <p:cNvSpPr/>
          <p:nvPr/>
        </p:nvSpPr>
        <p:spPr>
          <a:xfrm>
            <a:off x="967511" y="2624391"/>
            <a:ext cx="513715" cy="125095"/>
          </a:xfrm>
          <a:custGeom>
            <a:avLst/>
            <a:gdLst/>
            <a:ahLst/>
            <a:cxnLst/>
            <a:rect l="l" t="t" r="r" b="b"/>
            <a:pathLst>
              <a:path w="513715" h="125094">
                <a:moveTo>
                  <a:pt x="88938" y="62166"/>
                </a:moveTo>
                <a:lnTo>
                  <a:pt x="83286" y="48285"/>
                </a:lnTo>
                <a:lnTo>
                  <a:pt x="73977" y="37960"/>
                </a:lnTo>
                <a:lnTo>
                  <a:pt x="61264" y="31521"/>
                </a:lnTo>
                <a:lnTo>
                  <a:pt x="45364" y="29298"/>
                </a:lnTo>
                <a:lnTo>
                  <a:pt x="27114" y="32702"/>
                </a:lnTo>
                <a:lnTo>
                  <a:pt x="12763" y="42379"/>
                </a:lnTo>
                <a:lnTo>
                  <a:pt x="3365" y="57480"/>
                </a:lnTo>
                <a:lnTo>
                  <a:pt x="0" y="77165"/>
                </a:lnTo>
                <a:lnTo>
                  <a:pt x="3365" y="96799"/>
                </a:lnTo>
                <a:lnTo>
                  <a:pt x="12763" y="111785"/>
                </a:lnTo>
                <a:lnTo>
                  <a:pt x="27114" y="121335"/>
                </a:lnTo>
                <a:lnTo>
                  <a:pt x="45364" y="124688"/>
                </a:lnTo>
                <a:lnTo>
                  <a:pt x="61264" y="122364"/>
                </a:lnTo>
                <a:lnTo>
                  <a:pt x="73977" y="115798"/>
                </a:lnTo>
                <a:lnTo>
                  <a:pt x="83286" y="105549"/>
                </a:lnTo>
                <a:lnTo>
                  <a:pt x="88938" y="92176"/>
                </a:lnTo>
                <a:lnTo>
                  <a:pt x="63931" y="92176"/>
                </a:lnTo>
                <a:lnTo>
                  <a:pt x="61074" y="100393"/>
                </a:lnTo>
                <a:lnTo>
                  <a:pt x="55003" y="104673"/>
                </a:lnTo>
                <a:lnTo>
                  <a:pt x="45364" y="104673"/>
                </a:lnTo>
                <a:lnTo>
                  <a:pt x="36385" y="102895"/>
                </a:lnTo>
                <a:lnTo>
                  <a:pt x="29514" y="97624"/>
                </a:lnTo>
                <a:lnTo>
                  <a:pt x="25120" y="89001"/>
                </a:lnTo>
                <a:lnTo>
                  <a:pt x="23571" y="77165"/>
                </a:lnTo>
                <a:lnTo>
                  <a:pt x="25120" y="65125"/>
                </a:lnTo>
                <a:lnTo>
                  <a:pt x="29514" y="56400"/>
                </a:lnTo>
                <a:lnTo>
                  <a:pt x="36385" y="51092"/>
                </a:lnTo>
                <a:lnTo>
                  <a:pt x="45364" y="49301"/>
                </a:lnTo>
                <a:lnTo>
                  <a:pt x="55003" y="49301"/>
                </a:lnTo>
                <a:lnTo>
                  <a:pt x="61074" y="54305"/>
                </a:lnTo>
                <a:lnTo>
                  <a:pt x="63931" y="62166"/>
                </a:lnTo>
                <a:lnTo>
                  <a:pt x="88938" y="62166"/>
                </a:lnTo>
                <a:close/>
              </a:path>
              <a:path w="513715" h="125094">
                <a:moveTo>
                  <a:pt x="195376" y="77165"/>
                </a:moveTo>
                <a:lnTo>
                  <a:pt x="191668" y="57327"/>
                </a:lnTo>
                <a:lnTo>
                  <a:pt x="186524" y="49657"/>
                </a:lnTo>
                <a:lnTo>
                  <a:pt x="181533" y="42240"/>
                </a:lnTo>
                <a:lnTo>
                  <a:pt x="171450" y="35839"/>
                </a:lnTo>
                <a:lnTo>
                  <a:pt x="171450" y="77165"/>
                </a:lnTo>
                <a:lnTo>
                  <a:pt x="169354" y="89103"/>
                </a:lnTo>
                <a:lnTo>
                  <a:pt x="163855" y="97574"/>
                </a:lnTo>
                <a:lnTo>
                  <a:pt x="156070" y="102641"/>
                </a:lnTo>
                <a:lnTo>
                  <a:pt x="147154" y="104317"/>
                </a:lnTo>
                <a:lnTo>
                  <a:pt x="138252" y="102641"/>
                </a:lnTo>
                <a:lnTo>
                  <a:pt x="130860" y="97574"/>
                </a:lnTo>
                <a:lnTo>
                  <a:pt x="125806" y="89103"/>
                </a:lnTo>
                <a:lnTo>
                  <a:pt x="123939" y="77165"/>
                </a:lnTo>
                <a:lnTo>
                  <a:pt x="125869" y="65036"/>
                </a:lnTo>
                <a:lnTo>
                  <a:pt x="131038" y="56451"/>
                </a:lnTo>
                <a:lnTo>
                  <a:pt x="138557" y="51346"/>
                </a:lnTo>
                <a:lnTo>
                  <a:pt x="147510" y="49657"/>
                </a:lnTo>
                <a:lnTo>
                  <a:pt x="156375" y="51346"/>
                </a:lnTo>
                <a:lnTo>
                  <a:pt x="164033" y="56451"/>
                </a:lnTo>
                <a:lnTo>
                  <a:pt x="169418" y="65036"/>
                </a:lnTo>
                <a:lnTo>
                  <a:pt x="171450" y="77165"/>
                </a:lnTo>
                <a:lnTo>
                  <a:pt x="171450" y="35839"/>
                </a:lnTo>
                <a:lnTo>
                  <a:pt x="166446" y="32651"/>
                </a:lnTo>
                <a:lnTo>
                  <a:pt x="147866" y="29298"/>
                </a:lnTo>
                <a:lnTo>
                  <a:pt x="129146" y="32651"/>
                </a:lnTo>
                <a:lnTo>
                  <a:pt x="114071" y="42240"/>
                </a:lnTo>
                <a:lnTo>
                  <a:pt x="104025" y="57327"/>
                </a:lnTo>
                <a:lnTo>
                  <a:pt x="100368" y="77165"/>
                </a:lnTo>
                <a:lnTo>
                  <a:pt x="103911" y="96799"/>
                </a:lnTo>
                <a:lnTo>
                  <a:pt x="113715" y="111785"/>
                </a:lnTo>
                <a:lnTo>
                  <a:pt x="128549" y="121335"/>
                </a:lnTo>
                <a:lnTo>
                  <a:pt x="147154" y="124688"/>
                </a:lnTo>
                <a:lnTo>
                  <a:pt x="165989" y="121335"/>
                </a:lnTo>
                <a:lnTo>
                  <a:pt x="181317" y="111785"/>
                </a:lnTo>
                <a:lnTo>
                  <a:pt x="186436" y="104317"/>
                </a:lnTo>
                <a:lnTo>
                  <a:pt x="191617" y="96799"/>
                </a:lnTo>
                <a:lnTo>
                  <a:pt x="195376" y="77165"/>
                </a:lnTo>
                <a:close/>
              </a:path>
              <a:path w="513715" h="125094">
                <a:moveTo>
                  <a:pt x="302539" y="31076"/>
                </a:moveTo>
                <a:lnTo>
                  <a:pt x="278955" y="31076"/>
                </a:lnTo>
                <a:lnTo>
                  <a:pt x="278955" y="43942"/>
                </a:lnTo>
                <a:lnTo>
                  <a:pt x="278955" y="77165"/>
                </a:lnTo>
                <a:lnTo>
                  <a:pt x="276974" y="88798"/>
                </a:lnTo>
                <a:lnTo>
                  <a:pt x="271640" y="97307"/>
                </a:lnTo>
                <a:lnTo>
                  <a:pt x="263969" y="102489"/>
                </a:lnTo>
                <a:lnTo>
                  <a:pt x="264185" y="102489"/>
                </a:lnTo>
                <a:lnTo>
                  <a:pt x="254673" y="104317"/>
                </a:lnTo>
                <a:lnTo>
                  <a:pt x="245605" y="102489"/>
                </a:lnTo>
                <a:lnTo>
                  <a:pt x="237845" y="97129"/>
                </a:lnTo>
                <a:lnTo>
                  <a:pt x="232422" y="88493"/>
                </a:lnTo>
                <a:lnTo>
                  <a:pt x="230378" y="76809"/>
                </a:lnTo>
                <a:lnTo>
                  <a:pt x="232422" y="65239"/>
                </a:lnTo>
                <a:lnTo>
                  <a:pt x="237845" y="56845"/>
                </a:lnTo>
                <a:lnTo>
                  <a:pt x="245605" y="51739"/>
                </a:lnTo>
                <a:lnTo>
                  <a:pt x="254673" y="50012"/>
                </a:lnTo>
                <a:lnTo>
                  <a:pt x="263601" y="51739"/>
                </a:lnTo>
                <a:lnTo>
                  <a:pt x="263804" y="51739"/>
                </a:lnTo>
                <a:lnTo>
                  <a:pt x="271640" y="57023"/>
                </a:lnTo>
                <a:lnTo>
                  <a:pt x="271729" y="57175"/>
                </a:lnTo>
                <a:lnTo>
                  <a:pt x="276974" y="65544"/>
                </a:lnTo>
                <a:lnTo>
                  <a:pt x="278955" y="77165"/>
                </a:lnTo>
                <a:lnTo>
                  <a:pt x="278955" y="43942"/>
                </a:lnTo>
                <a:lnTo>
                  <a:pt x="274066" y="38493"/>
                </a:lnTo>
                <a:lnTo>
                  <a:pt x="267398" y="33807"/>
                </a:lnTo>
                <a:lnTo>
                  <a:pt x="258914" y="30530"/>
                </a:lnTo>
                <a:lnTo>
                  <a:pt x="248602" y="29298"/>
                </a:lnTo>
                <a:lnTo>
                  <a:pt x="232067" y="32651"/>
                </a:lnTo>
                <a:lnTo>
                  <a:pt x="218681" y="42202"/>
                </a:lnTo>
                <a:lnTo>
                  <a:pt x="209727" y="57175"/>
                </a:lnTo>
                <a:lnTo>
                  <a:pt x="206451" y="76809"/>
                </a:lnTo>
                <a:lnTo>
                  <a:pt x="206514" y="77165"/>
                </a:lnTo>
                <a:lnTo>
                  <a:pt x="209727" y="96354"/>
                </a:lnTo>
                <a:lnTo>
                  <a:pt x="218681" y="111467"/>
                </a:lnTo>
                <a:lnTo>
                  <a:pt x="232067" y="121221"/>
                </a:lnTo>
                <a:lnTo>
                  <a:pt x="248602" y="124688"/>
                </a:lnTo>
                <a:lnTo>
                  <a:pt x="258762" y="123444"/>
                </a:lnTo>
                <a:lnTo>
                  <a:pt x="267258" y="120129"/>
                </a:lnTo>
                <a:lnTo>
                  <a:pt x="274015" y="115341"/>
                </a:lnTo>
                <a:lnTo>
                  <a:pt x="278955" y="109677"/>
                </a:lnTo>
                <a:lnTo>
                  <a:pt x="278955" y="123253"/>
                </a:lnTo>
                <a:lnTo>
                  <a:pt x="302539" y="123253"/>
                </a:lnTo>
                <a:lnTo>
                  <a:pt x="302539" y="109677"/>
                </a:lnTo>
                <a:lnTo>
                  <a:pt x="302539" y="104317"/>
                </a:lnTo>
                <a:lnTo>
                  <a:pt x="302539" y="50012"/>
                </a:lnTo>
                <a:lnTo>
                  <a:pt x="302539" y="43942"/>
                </a:lnTo>
                <a:lnTo>
                  <a:pt x="302539" y="31076"/>
                </a:lnTo>
                <a:close/>
              </a:path>
              <a:path w="513715" h="125094">
                <a:moveTo>
                  <a:pt x="408622" y="62166"/>
                </a:moveTo>
                <a:lnTo>
                  <a:pt x="402971" y="48285"/>
                </a:lnTo>
                <a:lnTo>
                  <a:pt x="393661" y="37960"/>
                </a:lnTo>
                <a:lnTo>
                  <a:pt x="380949" y="31521"/>
                </a:lnTo>
                <a:lnTo>
                  <a:pt x="365048" y="29298"/>
                </a:lnTo>
                <a:lnTo>
                  <a:pt x="346798" y="32702"/>
                </a:lnTo>
                <a:lnTo>
                  <a:pt x="332447" y="42379"/>
                </a:lnTo>
                <a:lnTo>
                  <a:pt x="323049" y="57480"/>
                </a:lnTo>
                <a:lnTo>
                  <a:pt x="319684" y="77165"/>
                </a:lnTo>
                <a:lnTo>
                  <a:pt x="323049" y="96799"/>
                </a:lnTo>
                <a:lnTo>
                  <a:pt x="332447" y="111785"/>
                </a:lnTo>
                <a:lnTo>
                  <a:pt x="346798" y="121335"/>
                </a:lnTo>
                <a:lnTo>
                  <a:pt x="365048" y="124688"/>
                </a:lnTo>
                <a:lnTo>
                  <a:pt x="380949" y="122364"/>
                </a:lnTo>
                <a:lnTo>
                  <a:pt x="393661" y="115798"/>
                </a:lnTo>
                <a:lnTo>
                  <a:pt x="402971" y="105549"/>
                </a:lnTo>
                <a:lnTo>
                  <a:pt x="408622" y="92176"/>
                </a:lnTo>
                <a:lnTo>
                  <a:pt x="383616" y="92176"/>
                </a:lnTo>
                <a:lnTo>
                  <a:pt x="380758" y="100393"/>
                </a:lnTo>
                <a:lnTo>
                  <a:pt x="374688" y="104673"/>
                </a:lnTo>
                <a:lnTo>
                  <a:pt x="365048" y="104673"/>
                </a:lnTo>
                <a:lnTo>
                  <a:pt x="356209" y="102895"/>
                </a:lnTo>
                <a:lnTo>
                  <a:pt x="349326" y="97624"/>
                </a:lnTo>
                <a:lnTo>
                  <a:pt x="344855" y="89001"/>
                </a:lnTo>
                <a:lnTo>
                  <a:pt x="343255" y="77165"/>
                </a:lnTo>
                <a:lnTo>
                  <a:pt x="344855" y="65125"/>
                </a:lnTo>
                <a:lnTo>
                  <a:pt x="349326" y="56400"/>
                </a:lnTo>
                <a:lnTo>
                  <a:pt x="356209" y="51092"/>
                </a:lnTo>
                <a:lnTo>
                  <a:pt x="365048" y="49301"/>
                </a:lnTo>
                <a:lnTo>
                  <a:pt x="374688" y="49301"/>
                </a:lnTo>
                <a:lnTo>
                  <a:pt x="380758" y="54305"/>
                </a:lnTo>
                <a:lnTo>
                  <a:pt x="383616" y="62166"/>
                </a:lnTo>
                <a:lnTo>
                  <a:pt x="408622" y="62166"/>
                </a:lnTo>
                <a:close/>
              </a:path>
              <a:path w="513715" h="125094">
                <a:moveTo>
                  <a:pt x="513638" y="68948"/>
                </a:moveTo>
                <a:lnTo>
                  <a:pt x="510971" y="52108"/>
                </a:lnTo>
                <a:lnTo>
                  <a:pt x="503542" y="39789"/>
                </a:lnTo>
                <a:lnTo>
                  <a:pt x="492239" y="32219"/>
                </a:lnTo>
                <a:lnTo>
                  <a:pt x="477913" y="29654"/>
                </a:lnTo>
                <a:lnTo>
                  <a:pt x="468985" y="30556"/>
                </a:lnTo>
                <a:lnTo>
                  <a:pt x="461086" y="33134"/>
                </a:lnTo>
                <a:lnTo>
                  <a:pt x="454456" y="37185"/>
                </a:lnTo>
                <a:lnTo>
                  <a:pt x="449338" y="42506"/>
                </a:lnTo>
                <a:lnTo>
                  <a:pt x="449338" y="0"/>
                </a:lnTo>
                <a:lnTo>
                  <a:pt x="425767" y="0"/>
                </a:lnTo>
                <a:lnTo>
                  <a:pt x="425767" y="123253"/>
                </a:lnTo>
                <a:lnTo>
                  <a:pt x="449338" y="123253"/>
                </a:lnTo>
                <a:lnTo>
                  <a:pt x="449338" y="72161"/>
                </a:lnTo>
                <a:lnTo>
                  <a:pt x="450773" y="62420"/>
                </a:lnTo>
                <a:lnTo>
                  <a:pt x="454875" y="55245"/>
                </a:lnTo>
                <a:lnTo>
                  <a:pt x="461391" y="50812"/>
                </a:lnTo>
                <a:lnTo>
                  <a:pt x="470052" y="49301"/>
                </a:lnTo>
                <a:lnTo>
                  <a:pt x="478358" y="50812"/>
                </a:lnTo>
                <a:lnTo>
                  <a:pt x="484784" y="55245"/>
                </a:lnTo>
                <a:lnTo>
                  <a:pt x="488937" y="62420"/>
                </a:lnTo>
                <a:lnTo>
                  <a:pt x="490410" y="72161"/>
                </a:lnTo>
                <a:lnTo>
                  <a:pt x="490410" y="123253"/>
                </a:lnTo>
                <a:lnTo>
                  <a:pt x="513638" y="123253"/>
                </a:lnTo>
                <a:lnTo>
                  <a:pt x="513638" y="68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6" name="object 66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540801" y="2616878"/>
            <a:ext cx="120372" cy="132193"/>
          </a:xfrm>
          <a:prstGeom prst="rect">
            <a:avLst/>
          </a:prstGeom>
        </p:spPr>
      </p:pic>
      <p:grpSp>
        <p:nvGrpSpPr>
          <p:cNvPr id="67" name="object 67" descr=""/>
          <p:cNvGrpSpPr/>
          <p:nvPr/>
        </p:nvGrpSpPr>
        <p:grpSpPr>
          <a:xfrm>
            <a:off x="1714038" y="2616878"/>
            <a:ext cx="732155" cy="175260"/>
            <a:chOff x="1714038" y="2616878"/>
            <a:chExt cx="732155" cy="175260"/>
          </a:xfrm>
        </p:grpSpPr>
        <p:pic>
          <p:nvPicPr>
            <p:cNvPr id="68" name="object 6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14038" y="2654035"/>
              <a:ext cx="96083" cy="137552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32267" y="2653678"/>
              <a:ext cx="201097" cy="95393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2056225" y="2624381"/>
              <a:ext cx="24130" cy="123825"/>
            </a:xfrm>
            <a:custGeom>
              <a:avLst/>
              <a:gdLst/>
              <a:ahLst/>
              <a:cxnLst/>
              <a:rect l="l" t="t" r="r" b="b"/>
              <a:pathLst>
                <a:path w="24130" h="123825">
                  <a:moveTo>
                    <a:pt x="23574" y="123261"/>
                  </a:moveTo>
                  <a:lnTo>
                    <a:pt x="0" y="123261"/>
                  </a:lnTo>
                  <a:lnTo>
                    <a:pt x="0" y="0"/>
                  </a:lnTo>
                  <a:lnTo>
                    <a:pt x="23574" y="0"/>
                  </a:lnTo>
                  <a:lnTo>
                    <a:pt x="23574" y="1232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00159" y="2616878"/>
              <a:ext cx="345758" cy="132193"/>
            </a:xfrm>
            <a:prstGeom prst="rect">
              <a:avLst/>
            </a:prstGeom>
          </p:spPr>
        </p:pic>
      </p:grpSp>
      <p:grpSp>
        <p:nvGrpSpPr>
          <p:cNvPr id="72" name="object 72" descr=""/>
          <p:cNvGrpSpPr/>
          <p:nvPr/>
        </p:nvGrpSpPr>
        <p:grpSpPr>
          <a:xfrm>
            <a:off x="2502353" y="2624381"/>
            <a:ext cx="319405" cy="125095"/>
            <a:chOff x="2502353" y="2624381"/>
            <a:chExt cx="319405" cy="125095"/>
          </a:xfrm>
        </p:grpSpPr>
        <p:pic>
          <p:nvPicPr>
            <p:cNvPr id="73" name="object 73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02353" y="2653678"/>
              <a:ext cx="96083" cy="95393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21297" y="2624381"/>
              <a:ext cx="200382" cy="124690"/>
            </a:xfrm>
            <a:prstGeom prst="rect">
              <a:avLst/>
            </a:prstGeom>
          </p:spPr>
        </p:pic>
      </p:grpSp>
      <p:pic>
        <p:nvPicPr>
          <p:cNvPr id="75" name="object 75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879188" y="2618307"/>
            <a:ext cx="393622" cy="130764"/>
          </a:xfrm>
          <a:prstGeom prst="rect">
            <a:avLst/>
          </a:prstGeom>
        </p:spPr>
      </p:pic>
      <p:grpSp>
        <p:nvGrpSpPr>
          <p:cNvPr id="76" name="object 76" descr=""/>
          <p:cNvGrpSpPr/>
          <p:nvPr/>
        </p:nvGrpSpPr>
        <p:grpSpPr>
          <a:xfrm>
            <a:off x="6502510" y="2054876"/>
            <a:ext cx="4860290" cy="731520"/>
            <a:chOff x="6502510" y="2054876"/>
            <a:chExt cx="4860290" cy="731520"/>
          </a:xfrm>
        </p:grpSpPr>
        <p:pic>
          <p:nvPicPr>
            <p:cNvPr id="77" name="object 7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02510" y="2054876"/>
              <a:ext cx="215027" cy="214010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503225" y="2096321"/>
              <a:ext cx="4859216" cy="689550"/>
            </a:xfrm>
            <a:prstGeom prst="rect">
              <a:avLst/>
            </a:prstGeom>
          </p:spPr>
        </p:pic>
      </p:grpSp>
      <p:pic>
        <p:nvPicPr>
          <p:cNvPr id="79" name="object 79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66799" y="3113855"/>
            <a:ext cx="215027" cy="214010"/>
          </a:xfrm>
          <a:prstGeom prst="rect">
            <a:avLst/>
          </a:prstGeom>
        </p:spPr>
      </p:pic>
      <p:grpSp>
        <p:nvGrpSpPr>
          <p:cNvPr id="80" name="object 80" descr=""/>
          <p:cNvGrpSpPr/>
          <p:nvPr/>
        </p:nvGrpSpPr>
        <p:grpSpPr>
          <a:xfrm>
            <a:off x="1246121" y="3111354"/>
            <a:ext cx="628015" cy="219075"/>
            <a:chOff x="1246121" y="3111354"/>
            <a:chExt cx="628015" cy="219075"/>
          </a:xfrm>
        </p:grpSpPr>
        <p:pic>
          <p:nvPicPr>
            <p:cNvPr id="81" name="object 81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46121" y="3111354"/>
              <a:ext cx="211812" cy="217940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79365" y="3113855"/>
              <a:ext cx="394336" cy="216511"/>
            </a:xfrm>
            <a:prstGeom prst="rect">
              <a:avLst/>
            </a:prstGeom>
          </p:spPr>
        </p:pic>
      </p:grpSp>
      <p:grpSp>
        <p:nvGrpSpPr>
          <p:cNvPr id="83" name="object 83" descr=""/>
          <p:cNvGrpSpPr/>
          <p:nvPr/>
        </p:nvGrpSpPr>
        <p:grpSpPr>
          <a:xfrm>
            <a:off x="969299" y="3468634"/>
            <a:ext cx="3566795" cy="375285"/>
            <a:chOff x="969299" y="3468634"/>
            <a:chExt cx="3566795" cy="375285"/>
          </a:xfrm>
        </p:grpSpPr>
        <p:pic>
          <p:nvPicPr>
            <p:cNvPr id="84" name="object 84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79149" y="3476137"/>
              <a:ext cx="342901" cy="124690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69299" y="3468634"/>
              <a:ext cx="3566529" cy="374786"/>
            </a:xfrm>
            <a:prstGeom prst="rect">
              <a:avLst/>
            </a:prstGeom>
          </p:spPr>
        </p:pic>
      </p:grpSp>
      <p:pic>
        <p:nvPicPr>
          <p:cNvPr id="86" name="object 86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502510" y="3113855"/>
            <a:ext cx="215027" cy="214010"/>
          </a:xfrm>
          <a:prstGeom prst="rect">
            <a:avLst/>
          </a:prstGeom>
        </p:spPr>
      </p:pic>
      <p:grpSp>
        <p:nvGrpSpPr>
          <p:cNvPr id="87" name="object 87" descr=""/>
          <p:cNvGrpSpPr/>
          <p:nvPr/>
        </p:nvGrpSpPr>
        <p:grpSpPr>
          <a:xfrm>
            <a:off x="6788976" y="3083843"/>
            <a:ext cx="1500505" cy="325120"/>
            <a:chOff x="6788976" y="3083843"/>
            <a:chExt cx="1500505" cy="325120"/>
          </a:xfrm>
        </p:grpSpPr>
        <p:pic>
          <p:nvPicPr>
            <p:cNvPr id="88" name="object 88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88976" y="3157800"/>
              <a:ext cx="169665" cy="171851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88287" y="3156014"/>
              <a:ext cx="169307" cy="171851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81526" y="3083843"/>
              <a:ext cx="430413" cy="246523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631941" y="3155299"/>
              <a:ext cx="260748" cy="175067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912335" y="3083843"/>
              <a:ext cx="376834" cy="324767"/>
            </a:xfrm>
            <a:prstGeom prst="rect">
              <a:avLst/>
            </a:prstGeom>
          </p:spPr>
        </p:pic>
      </p:grpSp>
      <p:grpSp>
        <p:nvGrpSpPr>
          <p:cNvPr id="93" name="object 93" descr=""/>
          <p:cNvGrpSpPr/>
          <p:nvPr/>
        </p:nvGrpSpPr>
        <p:grpSpPr>
          <a:xfrm>
            <a:off x="8347390" y="3102422"/>
            <a:ext cx="1636395" cy="309245"/>
            <a:chOff x="8347390" y="3102422"/>
            <a:chExt cx="1636395" cy="309245"/>
          </a:xfrm>
        </p:grpSpPr>
        <p:sp>
          <p:nvSpPr>
            <p:cNvPr id="94" name="object 94" descr=""/>
            <p:cNvSpPr/>
            <p:nvPr/>
          </p:nvSpPr>
          <p:spPr>
            <a:xfrm>
              <a:off x="8347390" y="3155300"/>
              <a:ext cx="179705" cy="256540"/>
            </a:xfrm>
            <a:custGeom>
              <a:avLst/>
              <a:gdLst/>
              <a:ahLst/>
              <a:cxnLst/>
              <a:rect l="l" t="t" r="r" b="b"/>
              <a:pathLst>
                <a:path w="179704" h="256539">
                  <a:moveTo>
                    <a:pt x="74652" y="175067"/>
                  </a:moveTo>
                  <a:lnTo>
                    <a:pt x="45508" y="168870"/>
                  </a:lnTo>
                  <a:lnTo>
                    <a:pt x="21788" y="151218"/>
                  </a:lnTo>
                  <a:lnTo>
                    <a:pt x="5837" y="123518"/>
                  </a:lnTo>
                  <a:lnTo>
                    <a:pt x="57" y="87533"/>
                  </a:lnTo>
                  <a:lnTo>
                    <a:pt x="0" y="87176"/>
                  </a:lnTo>
                  <a:lnTo>
                    <a:pt x="5837" y="50945"/>
                  </a:lnTo>
                  <a:lnTo>
                    <a:pt x="21788" y="23491"/>
                  </a:lnTo>
                  <a:lnTo>
                    <a:pt x="45508" y="6084"/>
                  </a:lnTo>
                  <a:lnTo>
                    <a:pt x="74652" y="0"/>
                  </a:lnTo>
                  <a:lnTo>
                    <a:pt x="92149" y="2020"/>
                  </a:lnTo>
                  <a:lnTo>
                    <a:pt x="106933" y="7592"/>
                  </a:lnTo>
                  <a:lnTo>
                    <a:pt x="118704" y="15977"/>
                  </a:lnTo>
                  <a:lnTo>
                    <a:pt x="127159" y="26438"/>
                  </a:lnTo>
                  <a:lnTo>
                    <a:pt x="179308" y="26438"/>
                  </a:lnTo>
                  <a:lnTo>
                    <a:pt x="179308" y="45374"/>
                  </a:lnTo>
                  <a:lnTo>
                    <a:pt x="90012" y="45374"/>
                  </a:lnTo>
                  <a:lnTo>
                    <a:pt x="75919" y="48087"/>
                  </a:lnTo>
                  <a:lnTo>
                    <a:pt x="64071" y="56092"/>
                  </a:lnTo>
                  <a:lnTo>
                    <a:pt x="55906" y="69189"/>
                  </a:lnTo>
                  <a:lnTo>
                    <a:pt x="52864" y="87176"/>
                  </a:lnTo>
                  <a:lnTo>
                    <a:pt x="55906" y="105219"/>
                  </a:lnTo>
                  <a:lnTo>
                    <a:pt x="64071" y="118438"/>
                  </a:lnTo>
                  <a:lnTo>
                    <a:pt x="75919" y="126566"/>
                  </a:lnTo>
                  <a:lnTo>
                    <a:pt x="90012" y="129335"/>
                  </a:lnTo>
                  <a:lnTo>
                    <a:pt x="179308" y="129335"/>
                  </a:lnTo>
                  <a:lnTo>
                    <a:pt x="179308" y="148271"/>
                  </a:lnTo>
                  <a:lnTo>
                    <a:pt x="127159" y="148271"/>
                  </a:lnTo>
                  <a:lnTo>
                    <a:pt x="118553" y="158637"/>
                  </a:lnTo>
                  <a:lnTo>
                    <a:pt x="106799" y="167162"/>
                  </a:lnTo>
                  <a:lnTo>
                    <a:pt x="92098" y="172940"/>
                  </a:lnTo>
                  <a:lnTo>
                    <a:pt x="74652" y="175067"/>
                  </a:lnTo>
                  <a:close/>
                </a:path>
                <a:path w="179704" h="256539">
                  <a:moveTo>
                    <a:pt x="179308" y="26438"/>
                  </a:moveTo>
                  <a:lnTo>
                    <a:pt x="127159" y="26438"/>
                  </a:lnTo>
                  <a:lnTo>
                    <a:pt x="127159" y="2500"/>
                  </a:lnTo>
                  <a:lnTo>
                    <a:pt x="179308" y="2500"/>
                  </a:lnTo>
                  <a:lnTo>
                    <a:pt x="179308" y="26438"/>
                  </a:lnTo>
                  <a:close/>
                </a:path>
                <a:path w="179704" h="256539">
                  <a:moveTo>
                    <a:pt x="179308" y="129335"/>
                  </a:moveTo>
                  <a:lnTo>
                    <a:pt x="90012" y="129335"/>
                  </a:lnTo>
                  <a:lnTo>
                    <a:pt x="104394" y="126566"/>
                  </a:lnTo>
                  <a:lnTo>
                    <a:pt x="104186" y="126566"/>
                  </a:lnTo>
                  <a:lnTo>
                    <a:pt x="115952" y="118617"/>
                  </a:lnTo>
                  <a:lnTo>
                    <a:pt x="124118" y="105520"/>
                  </a:lnTo>
                  <a:lnTo>
                    <a:pt x="127159" y="87533"/>
                  </a:lnTo>
                  <a:lnTo>
                    <a:pt x="124118" y="69491"/>
                  </a:lnTo>
                  <a:lnTo>
                    <a:pt x="115952" y="56271"/>
                  </a:lnTo>
                  <a:lnTo>
                    <a:pt x="104022" y="48087"/>
                  </a:lnTo>
                  <a:lnTo>
                    <a:pt x="103820" y="48087"/>
                  </a:lnTo>
                  <a:lnTo>
                    <a:pt x="90012" y="45374"/>
                  </a:lnTo>
                  <a:lnTo>
                    <a:pt x="179308" y="45374"/>
                  </a:lnTo>
                  <a:lnTo>
                    <a:pt x="179308" y="129335"/>
                  </a:lnTo>
                  <a:close/>
                </a:path>
                <a:path w="179704" h="256539">
                  <a:moveTo>
                    <a:pt x="170462" y="211152"/>
                  </a:moveTo>
                  <a:lnTo>
                    <a:pt x="91797" y="211152"/>
                  </a:lnTo>
                  <a:lnTo>
                    <a:pt x="105761" y="209087"/>
                  </a:lnTo>
                  <a:lnTo>
                    <a:pt x="116979" y="202399"/>
                  </a:lnTo>
                  <a:lnTo>
                    <a:pt x="124447" y="190352"/>
                  </a:lnTo>
                  <a:lnTo>
                    <a:pt x="127050" y="172940"/>
                  </a:lnTo>
                  <a:lnTo>
                    <a:pt x="127159" y="148271"/>
                  </a:lnTo>
                  <a:lnTo>
                    <a:pt x="179308" y="148271"/>
                  </a:lnTo>
                  <a:lnTo>
                    <a:pt x="179195" y="172940"/>
                  </a:lnTo>
                  <a:lnTo>
                    <a:pt x="174313" y="204470"/>
                  </a:lnTo>
                  <a:lnTo>
                    <a:pt x="170462" y="211152"/>
                  </a:lnTo>
                  <a:close/>
                </a:path>
                <a:path w="179704" h="256539">
                  <a:moveTo>
                    <a:pt x="94297" y="256169"/>
                  </a:moveTo>
                  <a:lnTo>
                    <a:pt x="59768" y="251569"/>
                  </a:lnTo>
                  <a:lnTo>
                    <a:pt x="32906" y="238395"/>
                  </a:lnTo>
                  <a:lnTo>
                    <a:pt x="14683" y="217583"/>
                  </a:lnTo>
                  <a:lnTo>
                    <a:pt x="6159" y="190352"/>
                  </a:lnTo>
                  <a:lnTo>
                    <a:pt x="6072" y="190073"/>
                  </a:lnTo>
                  <a:lnTo>
                    <a:pt x="57864" y="190073"/>
                  </a:lnTo>
                  <a:lnTo>
                    <a:pt x="62011" y="198792"/>
                  </a:lnTo>
                  <a:lnTo>
                    <a:pt x="69339" y="205436"/>
                  </a:lnTo>
                  <a:lnTo>
                    <a:pt x="79413" y="209667"/>
                  </a:lnTo>
                  <a:lnTo>
                    <a:pt x="91797" y="211152"/>
                  </a:lnTo>
                  <a:lnTo>
                    <a:pt x="170462" y="211152"/>
                  </a:lnTo>
                  <a:lnTo>
                    <a:pt x="158904" y="231204"/>
                  </a:lnTo>
                  <a:lnTo>
                    <a:pt x="132444" y="249431"/>
                  </a:lnTo>
                  <a:lnTo>
                    <a:pt x="94297" y="256169"/>
                  </a:lnTo>
                  <a:close/>
                </a:path>
              </a:pathLst>
            </a:custGeom>
            <a:solidFill>
              <a:srgbClr val="CEEA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557060" y="3155300"/>
              <a:ext cx="291823" cy="175067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868886" y="3102422"/>
              <a:ext cx="179308" cy="227944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076769" y="3157801"/>
              <a:ext cx="169664" cy="171851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9266072" y="3116364"/>
              <a:ext cx="718185" cy="214629"/>
            </a:xfrm>
            <a:custGeom>
              <a:avLst/>
              <a:gdLst/>
              <a:ahLst/>
              <a:cxnLst/>
              <a:rect l="l" t="t" r="r" b="b"/>
              <a:pathLst>
                <a:path w="718184" h="214629">
                  <a:moveTo>
                    <a:pt x="179311" y="41440"/>
                  </a:moveTo>
                  <a:lnTo>
                    <a:pt x="127165" y="41440"/>
                  </a:lnTo>
                  <a:lnTo>
                    <a:pt x="127165" y="65379"/>
                  </a:lnTo>
                  <a:lnTo>
                    <a:pt x="127165" y="126479"/>
                  </a:lnTo>
                  <a:lnTo>
                    <a:pt x="124117" y="144462"/>
                  </a:lnTo>
                  <a:lnTo>
                    <a:pt x="115951" y="157556"/>
                  </a:lnTo>
                  <a:lnTo>
                    <a:pt x="104190" y="165506"/>
                  </a:lnTo>
                  <a:lnTo>
                    <a:pt x="104394" y="165506"/>
                  </a:lnTo>
                  <a:lnTo>
                    <a:pt x="90017" y="168275"/>
                  </a:lnTo>
                  <a:lnTo>
                    <a:pt x="75920" y="165506"/>
                  </a:lnTo>
                  <a:lnTo>
                    <a:pt x="64071" y="157378"/>
                  </a:lnTo>
                  <a:lnTo>
                    <a:pt x="55905" y="144157"/>
                  </a:lnTo>
                  <a:lnTo>
                    <a:pt x="52870" y="126123"/>
                  </a:lnTo>
                  <a:lnTo>
                    <a:pt x="55905" y="108127"/>
                  </a:lnTo>
                  <a:lnTo>
                    <a:pt x="64071" y="95034"/>
                  </a:lnTo>
                  <a:lnTo>
                    <a:pt x="75920" y="87033"/>
                  </a:lnTo>
                  <a:lnTo>
                    <a:pt x="90017" y="84315"/>
                  </a:lnTo>
                  <a:lnTo>
                    <a:pt x="103822" y="87033"/>
                  </a:lnTo>
                  <a:lnTo>
                    <a:pt x="104025" y="87033"/>
                  </a:lnTo>
                  <a:lnTo>
                    <a:pt x="115951" y="95211"/>
                  </a:lnTo>
                  <a:lnTo>
                    <a:pt x="124117" y="108432"/>
                  </a:lnTo>
                  <a:lnTo>
                    <a:pt x="127165" y="126479"/>
                  </a:lnTo>
                  <a:lnTo>
                    <a:pt x="127165" y="65379"/>
                  </a:lnTo>
                  <a:lnTo>
                    <a:pt x="118605" y="54914"/>
                  </a:lnTo>
                  <a:lnTo>
                    <a:pt x="106934" y="46532"/>
                  </a:lnTo>
                  <a:lnTo>
                    <a:pt x="92252" y="40957"/>
                  </a:lnTo>
                  <a:lnTo>
                    <a:pt x="74650" y="38938"/>
                  </a:lnTo>
                  <a:lnTo>
                    <a:pt x="45364" y="45021"/>
                  </a:lnTo>
                  <a:lnTo>
                    <a:pt x="21653" y="62433"/>
                  </a:lnTo>
                  <a:lnTo>
                    <a:pt x="5791" y="89890"/>
                  </a:lnTo>
                  <a:lnTo>
                    <a:pt x="0" y="126123"/>
                  </a:lnTo>
                  <a:lnTo>
                    <a:pt x="63" y="126479"/>
                  </a:lnTo>
                  <a:lnTo>
                    <a:pt x="5791" y="162458"/>
                  </a:lnTo>
                  <a:lnTo>
                    <a:pt x="21653" y="190157"/>
                  </a:lnTo>
                  <a:lnTo>
                    <a:pt x="45364" y="207810"/>
                  </a:lnTo>
                  <a:lnTo>
                    <a:pt x="74650" y="214007"/>
                  </a:lnTo>
                  <a:lnTo>
                    <a:pt x="92100" y="211937"/>
                  </a:lnTo>
                  <a:lnTo>
                    <a:pt x="106807" y="206235"/>
                  </a:lnTo>
                  <a:lnTo>
                    <a:pt x="118554" y="197726"/>
                  </a:lnTo>
                  <a:lnTo>
                    <a:pt x="127165" y="187210"/>
                  </a:lnTo>
                  <a:lnTo>
                    <a:pt x="127165" y="211505"/>
                  </a:lnTo>
                  <a:lnTo>
                    <a:pt x="179311" y="211505"/>
                  </a:lnTo>
                  <a:lnTo>
                    <a:pt x="179311" y="187210"/>
                  </a:lnTo>
                  <a:lnTo>
                    <a:pt x="179311" y="168275"/>
                  </a:lnTo>
                  <a:lnTo>
                    <a:pt x="179311" y="84315"/>
                  </a:lnTo>
                  <a:lnTo>
                    <a:pt x="179311" y="65379"/>
                  </a:lnTo>
                  <a:lnTo>
                    <a:pt x="179311" y="41440"/>
                  </a:lnTo>
                  <a:close/>
                </a:path>
                <a:path w="718184" h="214629">
                  <a:moveTo>
                    <a:pt x="304330" y="167208"/>
                  </a:moveTo>
                  <a:lnTo>
                    <a:pt x="273964" y="167208"/>
                  </a:lnTo>
                  <a:lnTo>
                    <a:pt x="269684" y="162915"/>
                  </a:lnTo>
                  <a:lnTo>
                    <a:pt x="269684" y="84670"/>
                  </a:lnTo>
                  <a:lnTo>
                    <a:pt x="303974" y="84670"/>
                  </a:lnTo>
                  <a:lnTo>
                    <a:pt x="303974" y="41440"/>
                  </a:lnTo>
                  <a:lnTo>
                    <a:pt x="269684" y="41440"/>
                  </a:lnTo>
                  <a:lnTo>
                    <a:pt x="269684" y="0"/>
                  </a:lnTo>
                  <a:lnTo>
                    <a:pt x="217881" y="0"/>
                  </a:lnTo>
                  <a:lnTo>
                    <a:pt x="217881" y="41440"/>
                  </a:lnTo>
                  <a:lnTo>
                    <a:pt x="197167" y="41440"/>
                  </a:lnTo>
                  <a:lnTo>
                    <a:pt x="197167" y="84670"/>
                  </a:lnTo>
                  <a:lnTo>
                    <a:pt x="217881" y="84670"/>
                  </a:lnTo>
                  <a:lnTo>
                    <a:pt x="217881" y="152196"/>
                  </a:lnTo>
                  <a:lnTo>
                    <a:pt x="222288" y="180162"/>
                  </a:lnTo>
                  <a:lnTo>
                    <a:pt x="234632" y="198462"/>
                  </a:lnTo>
                  <a:lnTo>
                    <a:pt x="253606" y="208470"/>
                  </a:lnTo>
                  <a:lnTo>
                    <a:pt x="277888" y="211505"/>
                  </a:lnTo>
                  <a:lnTo>
                    <a:pt x="304330" y="211505"/>
                  </a:lnTo>
                  <a:lnTo>
                    <a:pt x="304330" y="167208"/>
                  </a:lnTo>
                  <a:close/>
                </a:path>
                <a:path w="718184" h="214629">
                  <a:moveTo>
                    <a:pt x="485775" y="123621"/>
                  </a:moveTo>
                  <a:lnTo>
                    <a:pt x="474433" y="80746"/>
                  </a:lnTo>
                  <a:lnTo>
                    <a:pt x="462064" y="61849"/>
                  </a:lnTo>
                  <a:lnTo>
                    <a:pt x="435292" y="44881"/>
                  </a:lnTo>
                  <a:lnTo>
                    <a:pt x="432562" y="44411"/>
                  </a:lnTo>
                  <a:lnTo>
                    <a:pt x="432562" y="110045"/>
                  </a:lnTo>
                  <a:lnTo>
                    <a:pt x="367550" y="110045"/>
                  </a:lnTo>
                  <a:lnTo>
                    <a:pt x="371538" y="97472"/>
                  </a:lnTo>
                  <a:lnTo>
                    <a:pt x="378802" y="88290"/>
                  </a:lnTo>
                  <a:lnTo>
                    <a:pt x="388747" y="82664"/>
                  </a:lnTo>
                  <a:lnTo>
                    <a:pt x="400773" y="80746"/>
                  </a:lnTo>
                  <a:lnTo>
                    <a:pt x="412661" y="82664"/>
                  </a:lnTo>
                  <a:lnTo>
                    <a:pt x="412877" y="82664"/>
                  </a:lnTo>
                  <a:lnTo>
                    <a:pt x="423087" y="88430"/>
                  </a:lnTo>
                  <a:lnTo>
                    <a:pt x="429996" y="97624"/>
                  </a:lnTo>
                  <a:lnTo>
                    <a:pt x="432562" y="110045"/>
                  </a:lnTo>
                  <a:lnTo>
                    <a:pt x="432562" y="44411"/>
                  </a:lnTo>
                  <a:lnTo>
                    <a:pt x="366483" y="45034"/>
                  </a:lnTo>
                  <a:lnTo>
                    <a:pt x="321716" y="90043"/>
                  </a:lnTo>
                  <a:lnTo>
                    <a:pt x="315404" y="126479"/>
                  </a:lnTo>
                  <a:lnTo>
                    <a:pt x="321767" y="162915"/>
                  </a:lnTo>
                  <a:lnTo>
                    <a:pt x="339509" y="190474"/>
                  </a:lnTo>
                  <a:lnTo>
                    <a:pt x="366636" y="207924"/>
                  </a:lnTo>
                  <a:lnTo>
                    <a:pt x="401129" y="214007"/>
                  </a:lnTo>
                  <a:lnTo>
                    <a:pt x="430517" y="209473"/>
                  </a:lnTo>
                  <a:lnTo>
                    <a:pt x="454342" y="196989"/>
                  </a:lnTo>
                  <a:lnTo>
                    <a:pt x="471741" y="178282"/>
                  </a:lnTo>
                  <a:lnTo>
                    <a:pt x="474700" y="171488"/>
                  </a:lnTo>
                  <a:lnTo>
                    <a:pt x="481850" y="155054"/>
                  </a:lnTo>
                  <a:lnTo>
                    <a:pt x="426478" y="155054"/>
                  </a:lnTo>
                  <a:lnTo>
                    <a:pt x="422490" y="161544"/>
                  </a:lnTo>
                  <a:lnTo>
                    <a:pt x="416801" y="166763"/>
                  </a:lnTo>
                  <a:lnTo>
                    <a:pt x="409155" y="170230"/>
                  </a:lnTo>
                  <a:lnTo>
                    <a:pt x="399338" y="171488"/>
                  </a:lnTo>
                  <a:lnTo>
                    <a:pt x="387489" y="169532"/>
                  </a:lnTo>
                  <a:lnTo>
                    <a:pt x="377634" y="163537"/>
                  </a:lnTo>
                  <a:lnTo>
                    <a:pt x="370611" y="153403"/>
                  </a:lnTo>
                  <a:lnTo>
                    <a:pt x="367195" y="138976"/>
                  </a:lnTo>
                  <a:lnTo>
                    <a:pt x="485063" y="138976"/>
                  </a:lnTo>
                  <a:lnTo>
                    <a:pt x="485775" y="133616"/>
                  </a:lnTo>
                  <a:lnTo>
                    <a:pt x="485775" y="123621"/>
                  </a:lnTo>
                  <a:close/>
                </a:path>
                <a:path w="718184" h="214629">
                  <a:moveTo>
                    <a:pt x="560793" y="185788"/>
                  </a:moveTo>
                  <a:lnTo>
                    <a:pt x="558546" y="174536"/>
                  </a:lnTo>
                  <a:lnTo>
                    <a:pt x="552259" y="165468"/>
                  </a:lnTo>
                  <a:lnTo>
                    <a:pt x="542556" y="159410"/>
                  </a:lnTo>
                  <a:lnTo>
                    <a:pt x="530072" y="157200"/>
                  </a:lnTo>
                  <a:lnTo>
                    <a:pt x="517372" y="159410"/>
                  </a:lnTo>
                  <a:lnTo>
                    <a:pt x="507568" y="165468"/>
                  </a:lnTo>
                  <a:lnTo>
                    <a:pt x="501243" y="174536"/>
                  </a:lnTo>
                  <a:lnTo>
                    <a:pt x="498995" y="185788"/>
                  </a:lnTo>
                  <a:lnTo>
                    <a:pt x="501243" y="196824"/>
                  </a:lnTo>
                  <a:lnTo>
                    <a:pt x="507568" y="205790"/>
                  </a:lnTo>
                  <a:lnTo>
                    <a:pt x="517372" y="211810"/>
                  </a:lnTo>
                  <a:lnTo>
                    <a:pt x="530072" y="214007"/>
                  </a:lnTo>
                  <a:lnTo>
                    <a:pt x="542556" y="211810"/>
                  </a:lnTo>
                  <a:lnTo>
                    <a:pt x="552259" y="205790"/>
                  </a:lnTo>
                  <a:lnTo>
                    <a:pt x="558546" y="196824"/>
                  </a:lnTo>
                  <a:lnTo>
                    <a:pt x="560793" y="185788"/>
                  </a:lnTo>
                  <a:close/>
                </a:path>
                <a:path w="718184" h="214629">
                  <a:moveTo>
                    <a:pt x="639368" y="185788"/>
                  </a:moveTo>
                  <a:lnTo>
                    <a:pt x="637133" y="174536"/>
                  </a:lnTo>
                  <a:lnTo>
                    <a:pt x="630847" y="165468"/>
                  </a:lnTo>
                  <a:lnTo>
                    <a:pt x="621131" y="159410"/>
                  </a:lnTo>
                  <a:lnTo>
                    <a:pt x="608647" y="157200"/>
                  </a:lnTo>
                  <a:lnTo>
                    <a:pt x="595960" y="159410"/>
                  </a:lnTo>
                  <a:lnTo>
                    <a:pt x="586143" y="165468"/>
                  </a:lnTo>
                  <a:lnTo>
                    <a:pt x="579818" y="174536"/>
                  </a:lnTo>
                  <a:lnTo>
                    <a:pt x="577570" y="185788"/>
                  </a:lnTo>
                  <a:lnTo>
                    <a:pt x="579818" y="196824"/>
                  </a:lnTo>
                  <a:lnTo>
                    <a:pt x="586143" y="205790"/>
                  </a:lnTo>
                  <a:lnTo>
                    <a:pt x="595960" y="211810"/>
                  </a:lnTo>
                  <a:lnTo>
                    <a:pt x="608647" y="214007"/>
                  </a:lnTo>
                  <a:lnTo>
                    <a:pt x="621131" y="211810"/>
                  </a:lnTo>
                  <a:lnTo>
                    <a:pt x="630847" y="205790"/>
                  </a:lnTo>
                  <a:lnTo>
                    <a:pt x="637133" y="196824"/>
                  </a:lnTo>
                  <a:lnTo>
                    <a:pt x="639368" y="185788"/>
                  </a:lnTo>
                  <a:close/>
                </a:path>
                <a:path w="718184" h="214629">
                  <a:moveTo>
                    <a:pt x="717588" y="185788"/>
                  </a:moveTo>
                  <a:lnTo>
                    <a:pt x="715352" y="174536"/>
                  </a:lnTo>
                  <a:lnTo>
                    <a:pt x="709066" y="165468"/>
                  </a:lnTo>
                  <a:lnTo>
                    <a:pt x="699363" y="159410"/>
                  </a:lnTo>
                  <a:lnTo>
                    <a:pt x="686879" y="157200"/>
                  </a:lnTo>
                  <a:lnTo>
                    <a:pt x="674179" y="159410"/>
                  </a:lnTo>
                  <a:lnTo>
                    <a:pt x="664375" y="165468"/>
                  </a:lnTo>
                  <a:lnTo>
                    <a:pt x="658037" y="174536"/>
                  </a:lnTo>
                  <a:lnTo>
                    <a:pt x="655802" y="185788"/>
                  </a:lnTo>
                  <a:lnTo>
                    <a:pt x="658037" y="196824"/>
                  </a:lnTo>
                  <a:lnTo>
                    <a:pt x="664375" y="205790"/>
                  </a:lnTo>
                  <a:lnTo>
                    <a:pt x="674179" y="211810"/>
                  </a:lnTo>
                  <a:lnTo>
                    <a:pt x="686879" y="214007"/>
                  </a:lnTo>
                  <a:lnTo>
                    <a:pt x="699363" y="211810"/>
                  </a:lnTo>
                  <a:lnTo>
                    <a:pt x="709066" y="205790"/>
                  </a:lnTo>
                  <a:lnTo>
                    <a:pt x="715352" y="196824"/>
                  </a:lnTo>
                  <a:lnTo>
                    <a:pt x="717588" y="185788"/>
                  </a:lnTo>
                  <a:close/>
                </a:path>
              </a:pathLst>
            </a:custGeom>
            <a:solidFill>
              <a:srgbClr val="CEEAF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9" name="object 99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505010" y="3468634"/>
            <a:ext cx="3293637" cy="176139"/>
          </a:xfrm>
          <a:prstGeom prst="rect">
            <a:avLst/>
          </a:prstGeom>
        </p:spPr>
      </p:pic>
      <p:grpSp>
        <p:nvGrpSpPr>
          <p:cNvPr id="100" name="object 100" descr=""/>
          <p:cNvGrpSpPr/>
          <p:nvPr/>
        </p:nvGrpSpPr>
        <p:grpSpPr>
          <a:xfrm>
            <a:off x="3708580" y="4156041"/>
            <a:ext cx="256540" cy="244475"/>
            <a:chOff x="3708580" y="4156041"/>
            <a:chExt cx="256540" cy="244475"/>
          </a:xfrm>
        </p:grpSpPr>
        <p:sp>
          <p:nvSpPr>
            <p:cNvPr id="101" name="object 101" descr=""/>
            <p:cNvSpPr/>
            <p:nvPr/>
          </p:nvSpPr>
          <p:spPr>
            <a:xfrm>
              <a:off x="3708580" y="4156041"/>
              <a:ext cx="62230" cy="244475"/>
            </a:xfrm>
            <a:custGeom>
              <a:avLst/>
              <a:gdLst/>
              <a:ahLst/>
              <a:cxnLst/>
              <a:rect l="l" t="t" r="r" b="b"/>
              <a:pathLst>
                <a:path w="62229" h="244475">
                  <a:moveTo>
                    <a:pt x="57150" y="244022"/>
                  </a:moveTo>
                  <a:lnTo>
                    <a:pt x="5000" y="244022"/>
                  </a:lnTo>
                  <a:lnTo>
                    <a:pt x="5000" y="73957"/>
                  </a:lnTo>
                  <a:lnTo>
                    <a:pt x="57150" y="73957"/>
                  </a:lnTo>
                  <a:lnTo>
                    <a:pt x="57150" y="244022"/>
                  </a:lnTo>
                  <a:close/>
                </a:path>
                <a:path w="62229" h="244475">
                  <a:moveTo>
                    <a:pt x="31075" y="56450"/>
                  </a:moveTo>
                  <a:lnTo>
                    <a:pt x="18384" y="54250"/>
                  </a:lnTo>
                  <a:lnTo>
                    <a:pt x="8572" y="48232"/>
                  </a:lnTo>
                  <a:lnTo>
                    <a:pt x="2243" y="39267"/>
                  </a:lnTo>
                  <a:lnTo>
                    <a:pt x="0" y="28225"/>
                  </a:lnTo>
                  <a:lnTo>
                    <a:pt x="2243" y="17182"/>
                  </a:lnTo>
                  <a:lnTo>
                    <a:pt x="8572" y="8217"/>
                  </a:lnTo>
                  <a:lnTo>
                    <a:pt x="18384" y="2199"/>
                  </a:lnTo>
                  <a:lnTo>
                    <a:pt x="31075" y="0"/>
                  </a:lnTo>
                  <a:lnTo>
                    <a:pt x="43767" y="2199"/>
                  </a:lnTo>
                  <a:lnTo>
                    <a:pt x="53578" y="8217"/>
                  </a:lnTo>
                  <a:lnTo>
                    <a:pt x="59907" y="17182"/>
                  </a:lnTo>
                  <a:lnTo>
                    <a:pt x="62150" y="28225"/>
                  </a:lnTo>
                  <a:lnTo>
                    <a:pt x="59907" y="39267"/>
                  </a:lnTo>
                  <a:lnTo>
                    <a:pt x="53578" y="48232"/>
                  </a:lnTo>
                  <a:lnTo>
                    <a:pt x="43767" y="54250"/>
                  </a:lnTo>
                  <a:lnTo>
                    <a:pt x="31075" y="56450"/>
                  </a:lnTo>
                  <a:close/>
                </a:path>
              </a:pathLst>
            </a:custGeom>
            <a:solidFill>
              <a:srgbClr val="CEEA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796091" y="4228212"/>
              <a:ext cx="168949" cy="171851"/>
            </a:xfrm>
            <a:prstGeom prst="rect">
              <a:avLst/>
            </a:prstGeom>
          </p:spPr>
        </p:pic>
      </p:grpSp>
      <p:grpSp>
        <p:nvGrpSpPr>
          <p:cNvPr id="103" name="object 103" descr=""/>
          <p:cNvGrpSpPr/>
          <p:nvPr/>
        </p:nvGrpSpPr>
        <p:grpSpPr>
          <a:xfrm>
            <a:off x="4040408" y="4227497"/>
            <a:ext cx="500380" cy="175260"/>
            <a:chOff x="4040408" y="4227497"/>
            <a:chExt cx="500380" cy="175260"/>
          </a:xfrm>
        </p:grpSpPr>
        <p:pic>
          <p:nvPicPr>
            <p:cNvPr id="104" name="object 104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040408" y="4227497"/>
              <a:ext cx="364689" cy="175067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435102" y="4228212"/>
              <a:ext cx="105370" cy="171851"/>
            </a:xfrm>
            <a:prstGeom prst="rect">
              <a:avLst/>
            </a:prstGeom>
          </p:spPr>
        </p:pic>
      </p:grpSp>
      <p:sp>
        <p:nvSpPr>
          <p:cNvPr id="106" name="object 106" descr=""/>
          <p:cNvSpPr/>
          <p:nvPr/>
        </p:nvSpPr>
        <p:spPr>
          <a:xfrm>
            <a:off x="4605833" y="4227499"/>
            <a:ext cx="508634" cy="175260"/>
          </a:xfrm>
          <a:custGeom>
            <a:avLst/>
            <a:gdLst/>
            <a:ahLst/>
            <a:cxnLst/>
            <a:rect l="l" t="t" r="r" b="b"/>
            <a:pathLst>
              <a:path w="508635" h="175260">
                <a:moveTo>
                  <a:pt x="147154" y="123266"/>
                </a:moveTo>
                <a:lnTo>
                  <a:pt x="132194" y="89090"/>
                </a:lnTo>
                <a:lnTo>
                  <a:pt x="100330" y="73875"/>
                </a:lnTo>
                <a:lnTo>
                  <a:pt x="68656" y="65481"/>
                </a:lnTo>
                <a:lnTo>
                  <a:pt x="54292" y="51816"/>
                </a:lnTo>
                <a:lnTo>
                  <a:pt x="54292" y="43586"/>
                </a:lnTo>
                <a:lnTo>
                  <a:pt x="60718" y="38950"/>
                </a:lnTo>
                <a:lnTo>
                  <a:pt x="73228" y="38950"/>
                </a:lnTo>
                <a:lnTo>
                  <a:pt x="82905" y="40297"/>
                </a:lnTo>
                <a:lnTo>
                  <a:pt x="90373" y="44132"/>
                </a:lnTo>
                <a:lnTo>
                  <a:pt x="95427" y="50101"/>
                </a:lnTo>
                <a:lnTo>
                  <a:pt x="97866" y="57886"/>
                </a:lnTo>
                <a:lnTo>
                  <a:pt x="146088" y="57886"/>
                </a:lnTo>
                <a:lnTo>
                  <a:pt x="139750" y="34671"/>
                </a:lnTo>
                <a:lnTo>
                  <a:pt x="125641" y="16344"/>
                </a:lnTo>
                <a:lnTo>
                  <a:pt x="103898" y="4330"/>
                </a:lnTo>
                <a:lnTo>
                  <a:pt x="74650" y="0"/>
                </a:lnTo>
                <a:lnTo>
                  <a:pt x="44983" y="4191"/>
                </a:lnTo>
                <a:lnTo>
                  <a:pt x="23266" y="15595"/>
                </a:lnTo>
                <a:lnTo>
                  <a:pt x="9906" y="32410"/>
                </a:lnTo>
                <a:lnTo>
                  <a:pt x="5359" y="52882"/>
                </a:lnTo>
                <a:lnTo>
                  <a:pt x="19812" y="86334"/>
                </a:lnTo>
                <a:lnTo>
                  <a:pt x="51612" y="101028"/>
                </a:lnTo>
                <a:lnTo>
                  <a:pt x="83413" y="109156"/>
                </a:lnTo>
                <a:lnTo>
                  <a:pt x="97866" y="122910"/>
                </a:lnTo>
                <a:lnTo>
                  <a:pt x="97866" y="130416"/>
                </a:lnTo>
                <a:lnTo>
                  <a:pt x="91084" y="136486"/>
                </a:lnTo>
                <a:lnTo>
                  <a:pt x="77508" y="136486"/>
                </a:lnTo>
                <a:lnTo>
                  <a:pt x="67564" y="135077"/>
                </a:lnTo>
                <a:lnTo>
                  <a:pt x="59512" y="131076"/>
                </a:lnTo>
                <a:lnTo>
                  <a:pt x="53949" y="124879"/>
                </a:lnTo>
                <a:lnTo>
                  <a:pt x="51435" y="116840"/>
                </a:lnTo>
                <a:lnTo>
                  <a:pt x="0" y="116840"/>
                </a:lnTo>
                <a:lnTo>
                  <a:pt x="6896" y="139801"/>
                </a:lnTo>
                <a:lnTo>
                  <a:pt x="23037" y="158280"/>
                </a:lnTo>
                <a:lnTo>
                  <a:pt x="47218" y="170599"/>
                </a:lnTo>
                <a:lnTo>
                  <a:pt x="78219" y="175069"/>
                </a:lnTo>
                <a:lnTo>
                  <a:pt x="106921" y="171145"/>
                </a:lnTo>
                <a:lnTo>
                  <a:pt x="128638" y="160286"/>
                </a:lnTo>
                <a:lnTo>
                  <a:pt x="142367" y="143865"/>
                </a:lnTo>
                <a:lnTo>
                  <a:pt x="147154" y="123266"/>
                </a:lnTo>
                <a:close/>
              </a:path>
              <a:path w="508635" h="175260">
                <a:moveTo>
                  <a:pt x="331825" y="84683"/>
                </a:moveTo>
                <a:lnTo>
                  <a:pt x="320484" y="41808"/>
                </a:lnTo>
                <a:lnTo>
                  <a:pt x="308114" y="22910"/>
                </a:lnTo>
                <a:lnTo>
                  <a:pt x="281343" y="5943"/>
                </a:lnTo>
                <a:lnTo>
                  <a:pt x="278612" y="5473"/>
                </a:lnTo>
                <a:lnTo>
                  <a:pt x="278612" y="71107"/>
                </a:lnTo>
                <a:lnTo>
                  <a:pt x="213245" y="71107"/>
                </a:lnTo>
                <a:lnTo>
                  <a:pt x="217373" y="58534"/>
                </a:lnTo>
                <a:lnTo>
                  <a:pt x="224624" y="49352"/>
                </a:lnTo>
                <a:lnTo>
                  <a:pt x="234492" y="43726"/>
                </a:lnTo>
                <a:lnTo>
                  <a:pt x="246456" y="41808"/>
                </a:lnTo>
                <a:lnTo>
                  <a:pt x="258546" y="43726"/>
                </a:lnTo>
                <a:lnTo>
                  <a:pt x="258775" y="43726"/>
                </a:lnTo>
                <a:lnTo>
                  <a:pt x="269100" y="49491"/>
                </a:lnTo>
                <a:lnTo>
                  <a:pt x="276047" y="58686"/>
                </a:lnTo>
                <a:lnTo>
                  <a:pt x="278612" y="71107"/>
                </a:lnTo>
                <a:lnTo>
                  <a:pt x="278612" y="5473"/>
                </a:lnTo>
                <a:lnTo>
                  <a:pt x="212331" y="6096"/>
                </a:lnTo>
                <a:lnTo>
                  <a:pt x="167411" y="51104"/>
                </a:lnTo>
                <a:lnTo>
                  <a:pt x="161086" y="87541"/>
                </a:lnTo>
                <a:lnTo>
                  <a:pt x="167513" y="123977"/>
                </a:lnTo>
                <a:lnTo>
                  <a:pt x="185381" y="151536"/>
                </a:lnTo>
                <a:lnTo>
                  <a:pt x="212623" y="168986"/>
                </a:lnTo>
                <a:lnTo>
                  <a:pt x="247180" y="175069"/>
                </a:lnTo>
                <a:lnTo>
                  <a:pt x="276415" y="170535"/>
                </a:lnTo>
                <a:lnTo>
                  <a:pt x="300266" y="158051"/>
                </a:lnTo>
                <a:lnTo>
                  <a:pt x="317741" y="139344"/>
                </a:lnTo>
                <a:lnTo>
                  <a:pt x="320713" y="132549"/>
                </a:lnTo>
                <a:lnTo>
                  <a:pt x="327901" y="116116"/>
                </a:lnTo>
                <a:lnTo>
                  <a:pt x="272529" y="116116"/>
                </a:lnTo>
                <a:lnTo>
                  <a:pt x="268541" y="122605"/>
                </a:lnTo>
                <a:lnTo>
                  <a:pt x="262839" y="127825"/>
                </a:lnTo>
                <a:lnTo>
                  <a:pt x="255206" y="131292"/>
                </a:lnTo>
                <a:lnTo>
                  <a:pt x="245389" y="132549"/>
                </a:lnTo>
                <a:lnTo>
                  <a:pt x="233476" y="130594"/>
                </a:lnTo>
                <a:lnTo>
                  <a:pt x="223507" y="124599"/>
                </a:lnTo>
                <a:lnTo>
                  <a:pt x="216357" y="114465"/>
                </a:lnTo>
                <a:lnTo>
                  <a:pt x="212877" y="100037"/>
                </a:lnTo>
                <a:lnTo>
                  <a:pt x="330758" y="100037"/>
                </a:lnTo>
                <a:lnTo>
                  <a:pt x="331470" y="95046"/>
                </a:lnTo>
                <a:lnTo>
                  <a:pt x="331825" y="89687"/>
                </a:lnTo>
                <a:lnTo>
                  <a:pt x="331825" y="84683"/>
                </a:lnTo>
                <a:close/>
              </a:path>
              <a:path w="508635" h="175260">
                <a:moveTo>
                  <a:pt x="508279" y="63957"/>
                </a:moveTo>
                <a:lnTo>
                  <a:pt x="497763" y="36931"/>
                </a:lnTo>
                <a:lnTo>
                  <a:pt x="480110" y="16840"/>
                </a:lnTo>
                <a:lnTo>
                  <a:pt x="456095" y="4318"/>
                </a:lnTo>
                <a:lnTo>
                  <a:pt x="426478" y="0"/>
                </a:lnTo>
                <a:lnTo>
                  <a:pt x="392099" y="6146"/>
                </a:lnTo>
                <a:lnTo>
                  <a:pt x="365226" y="23672"/>
                </a:lnTo>
                <a:lnTo>
                  <a:pt x="347726" y="51257"/>
                </a:lnTo>
                <a:lnTo>
                  <a:pt x="341477" y="87541"/>
                </a:lnTo>
                <a:lnTo>
                  <a:pt x="347726" y="123977"/>
                </a:lnTo>
                <a:lnTo>
                  <a:pt x="365226" y="151536"/>
                </a:lnTo>
                <a:lnTo>
                  <a:pt x="392099" y="168986"/>
                </a:lnTo>
                <a:lnTo>
                  <a:pt x="426478" y="175069"/>
                </a:lnTo>
                <a:lnTo>
                  <a:pt x="456095" y="170599"/>
                </a:lnTo>
                <a:lnTo>
                  <a:pt x="480110" y="157835"/>
                </a:lnTo>
                <a:lnTo>
                  <a:pt x="497763" y="137693"/>
                </a:lnTo>
                <a:lnTo>
                  <a:pt x="508279" y="111112"/>
                </a:lnTo>
                <a:lnTo>
                  <a:pt x="452920" y="111112"/>
                </a:lnTo>
                <a:lnTo>
                  <a:pt x="448729" y="119405"/>
                </a:lnTo>
                <a:lnTo>
                  <a:pt x="442963" y="125450"/>
                </a:lnTo>
                <a:lnTo>
                  <a:pt x="435381" y="129159"/>
                </a:lnTo>
                <a:lnTo>
                  <a:pt x="425767" y="130416"/>
                </a:lnTo>
                <a:lnTo>
                  <a:pt x="413016" y="127685"/>
                </a:lnTo>
                <a:lnTo>
                  <a:pt x="403085" y="119557"/>
                </a:lnTo>
                <a:lnTo>
                  <a:pt x="396633" y="106146"/>
                </a:lnTo>
                <a:lnTo>
                  <a:pt x="394335" y="87541"/>
                </a:lnTo>
                <a:lnTo>
                  <a:pt x="396633" y="68935"/>
                </a:lnTo>
                <a:lnTo>
                  <a:pt x="403085" y="55511"/>
                </a:lnTo>
                <a:lnTo>
                  <a:pt x="413016" y="47396"/>
                </a:lnTo>
                <a:lnTo>
                  <a:pt x="425767" y="44665"/>
                </a:lnTo>
                <a:lnTo>
                  <a:pt x="435432" y="46024"/>
                </a:lnTo>
                <a:lnTo>
                  <a:pt x="443090" y="49885"/>
                </a:lnTo>
                <a:lnTo>
                  <a:pt x="448868" y="55968"/>
                </a:lnTo>
                <a:lnTo>
                  <a:pt x="452920" y="63957"/>
                </a:lnTo>
                <a:lnTo>
                  <a:pt x="508279" y="63957"/>
                </a:lnTo>
                <a:close/>
              </a:path>
            </a:pathLst>
          </a:custGeom>
          <a:solidFill>
            <a:srgbClr val="CEEAF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7" name="object 107" descr="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969299" y="4156041"/>
            <a:ext cx="3377219" cy="559500"/>
          </a:xfrm>
          <a:prstGeom prst="rect">
            <a:avLst/>
          </a:prstGeom>
        </p:spPr>
      </p:pic>
      <p:grpSp>
        <p:nvGrpSpPr>
          <p:cNvPr id="108" name="object 108" descr=""/>
          <p:cNvGrpSpPr/>
          <p:nvPr/>
        </p:nvGrpSpPr>
        <p:grpSpPr>
          <a:xfrm>
            <a:off x="5121976" y="4188554"/>
            <a:ext cx="650240" cy="214629"/>
            <a:chOff x="5121976" y="4188554"/>
            <a:chExt cx="650240" cy="214629"/>
          </a:xfrm>
        </p:grpSpPr>
        <p:sp>
          <p:nvSpPr>
            <p:cNvPr id="109" name="object 109" descr=""/>
            <p:cNvSpPr/>
            <p:nvPr/>
          </p:nvSpPr>
          <p:spPr>
            <a:xfrm>
              <a:off x="5121973" y="4188561"/>
              <a:ext cx="295275" cy="214629"/>
            </a:xfrm>
            <a:custGeom>
              <a:avLst/>
              <a:gdLst/>
              <a:ahLst/>
              <a:cxnLst/>
              <a:rect l="l" t="t" r="r" b="b"/>
              <a:pathLst>
                <a:path w="295275" h="214629">
                  <a:moveTo>
                    <a:pt x="107149" y="167208"/>
                  </a:moveTo>
                  <a:lnTo>
                    <a:pt x="76796" y="167208"/>
                  </a:lnTo>
                  <a:lnTo>
                    <a:pt x="72504" y="162915"/>
                  </a:lnTo>
                  <a:lnTo>
                    <a:pt x="72504" y="84670"/>
                  </a:lnTo>
                  <a:lnTo>
                    <a:pt x="106794" y="84670"/>
                  </a:lnTo>
                  <a:lnTo>
                    <a:pt x="106794" y="41440"/>
                  </a:lnTo>
                  <a:lnTo>
                    <a:pt x="72504" y="41440"/>
                  </a:lnTo>
                  <a:lnTo>
                    <a:pt x="72504" y="0"/>
                  </a:lnTo>
                  <a:lnTo>
                    <a:pt x="20713" y="0"/>
                  </a:lnTo>
                  <a:lnTo>
                    <a:pt x="20713" y="41440"/>
                  </a:lnTo>
                  <a:lnTo>
                    <a:pt x="0" y="41440"/>
                  </a:lnTo>
                  <a:lnTo>
                    <a:pt x="0" y="84670"/>
                  </a:lnTo>
                  <a:lnTo>
                    <a:pt x="20713" y="84670"/>
                  </a:lnTo>
                  <a:lnTo>
                    <a:pt x="20713" y="152552"/>
                  </a:lnTo>
                  <a:lnTo>
                    <a:pt x="25120" y="180301"/>
                  </a:lnTo>
                  <a:lnTo>
                    <a:pt x="37452" y="198513"/>
                  </a:lnTo>
                  <a:lnTo>
                    <a:pt x="56426" y="208483"/>
                  </a:lnTo>
                  <a:lnTo>
                    <a:pt x="80721" y="211505"/>
                  </a:lnTo>
                  <a:lnTo>
                    <a:pt x="107149" y="211505"/>
                  </a:lnTo>
                  <a:lnTo>
                    <a:pt x="107149" y="167208"/>
                  </a:lnTo>
                  <a:close/>
                </a:path>
                <a:path w="295275" h="214629">
                  <a:moveTo>
                    <a:pt x="294678" y="126479"/>
                  </a:moveTo>
                  <a:lnTo>
                    <a:pt x="287921" y="90043"/>
                  </a:lnTo>
                  <a:lnTo>
                    <a:pt x="283819" y="83959"/>
                  </a:lnTo>
                  <a:lnTo>
                    <a:pt x="269316" y="62484"/>
                  </a:lnTo>
                  <a:lnTo>
                    <a:pt x="241808" y="45339"/>
                  </a:lnTo>
                  <a:lnTo>
                    <a:pt x="241808" y="126479"/>
                  </a:lnTo>
                  <a:lnTo>
                    <a:pt x="238785" y="145173"/>
                  </a:lnTo>
                  <a:lnTo>
                    <a:pt x="230746" y="158457"/>
                  </a:lnTo>
                  <a:lnTo>
                    <a:pt x="219214" y="166370"/>
                  </a:lnTo>
                  <a:lnTo>
                    <a:pt x="205740" y="168986"/>
                  </a:lnTo>
                  <a:lnTo>
                    <a:pt x="192341" y="166370"/>
                  </a:lnTo>
                  <a:lnTo>
                    <a:pt x="181317" y="158457"/>
                  </a:lnTo>
                  <a:lnTo>
                    <a:pt x="173837" y="145173"/>
                  </a:lnTo>
                  <a:lnTo>
                    <a:pt x="171094" y="126479"/>
                  </a:lnTo>
                  <a:lnTo>
                    <a:pt x="173951" y="107619"/>
                  </a:lnTo>
                  <a:lnTo>
                    <a:pt x="181673" y="94361"/>
                  </a:lnTo>
                  <a:lnTo>
                    <a:pt x="192938" y="86537"/>
                  </a:lnTo>
                  <a:lnTo>
                    <a:pt x="206451" y="83959"/>
                  </a:lnTo>
                  <a:lnTo>
                    <a:pt x="219659" y="86537"/>
                  </a:lnTo>
                  <a:lnTo>
                    <a:pt x="230962" y="94361"/>
                  </a:lnTo>
                  <a:lnTo>
                    <a:pt x="238848" y="107619"/>
                  </a:lnTo>
                  <a:lnTo>
                    <a:pt x="241808" y="126479"/>
                  </a:lnTo>
                  <a:lnTo>
                    <a:pt x="241808" y="45339"/>
                  </a:lnTo>
                  <a:lnTo>
                    <a:pt x="241338" y="45034"/>
                  </a:lnTo>
                  <a:lnTo>
                    <a:pt x="206451" y="38938"/>
                  </a:lnTo>
                  <a:lnTo>
                    <a:pt x="171716" y="45034"/>
                  </a:lnTo>
                  <a:lnTo>
                    <a:pt x="143725" y="62484"/>
                  </a:lnTo>
                  <a:lnTo>
                    <a:pt x="125031" y="90043"/>
                  </a:lnTo>
                  <a:lnTo>
                    <a:pt x="118224" y="126479"/>
                  </a:lnTo>
                  <a:lnTo>
                    <a:pt x="124866" y="162915"/>
                  </a:lnTo>
                  <a:lnTo>
                    <a:pt x="143230" y="190474"/>
                  </a:lnTo>
                  <a:lnTo>
                    <a:pt x="170967" y="207924"/>
                  </a:lnTo>
                  <a:lnTo>
                    <a:pt x="205740" y="214007"/>
                  </a:lnTo>
                  <a:lnTo>
                    <a:pt x="240728" y="207924"/>
                  </a:lnTo>
                  <a:lnTo>
                    <a:pt x="268960" y="190474"/>
                  </a:lnTo>
                  <a:lnTo>
                    <a:pt x="283654" y="168986"/>
                  </a:lnTo>
                  <a:lnTo>
                    <a:pt x="287807" y="162915"/>
                  </a:lnTo>
                  <a:lnTo>
                    <a:pt x="294678" y="126479"/>
                  </a:lnTo>
                  <a:close/>
                </a:path>
              </a:pathLst>
            </a:custGeom>
            <a:solidFill>
              <a:srgbClr val="CEEA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437016" y="4228212"/>
              <a:ext cx="334685" cy="174352"/>
            </a:xfrm>
            <a:prstGeom prst="rect">
              <a:avLst/>
            </a:prstGeom>
          </p:spPr>
        </p:pic>
      </p:grpSp>
      <p:sp>
        <p:nvSpPr>
          <p:cNvPr id="111" name="object 111" descr=""/>
          <p:cNvSpPr/>
          <p:nvPr/>
        </p:nvSpPr>
        <p:spPr>
          <a:xfrm>
            <a:off x="4369736" y="4548335"/>
            <a:ext cx="23495" cy="123825"/>
          </a:xfrm>
          <a:custGeom>
            <a:avLst/>
            <a:gdLst/>
            <a:ahLst/>
            <a:cxnLst/>
            <a:rect l="l" t="t" r="r" b="b"/>
            <a:pathLst>
              <a:path w="23495" h="123825">
                <a:moveTo>
                  <a:pt x="23217" y="123261"/>
                </a:moveTo>
                <a:lnTo>
                  <a:pt x="0" y="123261"/>
                </a:lnTo>
                <a:lnTo>
                  <a:pt x="0" y="0"/>
                </a:lnTo>
                <a:lnTo>
                  <a:pt x="23217" y="0"/>
                </a:lnTo>
                <a:lnTo>
                  <a:pt x="23217" y="1232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4450816" y="4577994"/>
            <a:ext cx="715645" cy="95250"/>
          </a:xfrm>
          <a:custGeom>
            <a:avLst/>
            <a:gdLst/>
            <a:ahLst/>
            <a:cxnLst/>
            <a:rect l="l" t="t" r="r" b="b"/>
            <a:pathLst>
              <a:path w="715645" h="95250">
                <a:moveTo>
                  <a:pt x="76428" y="67170"/>
                </a:moveTo>
                <a:lnTo>
                  <a:pt x="68033" y="49110"/>
                </a:lnTo>
                <a:lnTo>
                  <a:pt x="50266" y="40868"/>
                </a:lnTo>
                <a:lnTo>
                  <a:pt x="32639" y="35763"/>
                </a:lnTo>
                <a:lnTo>
                  <a:pt x="24638" y="27152"/>
                </a:lnTo>
                <a:lnTo>
                  <a:pt x="24638" y="21793"/>
                </a:lnTo>
                <a:lnTo>
                  <a:pt x="29286" y="18224"/>
                </a:lnTo>
                <a:lnTo>
                  <a:pt x="46786" y="18224"/>
                </a:lnTo>
                <a:lnTo>
                  <a:pt x="52501" y="23228"/>
                </a:lnTo>
                <a:lnTo>
                  <a:pt x="53213" y="30365"/>
                </a:lnTo>
                <a:lnTo>
                  <a:pt x="75717" y="30365"/>
                </a:lnTo>
                <a:lnTo>
                  <a:pt x="72428" y="17932"/>
                </a:lnTo>
                <a:lnTo>
                  <a:pt x="64909" y="8356"/>
                </a:lnTo>
                <a:lnTo>
                  <a:pt x="53517" y="2184"/>
                </a:lnTo>
                <a:lnTo>
                  <a:pt x="38569" y="0"/>
                </a:lnTo>
                <a:lnTo>
                  <a:pt x="23241" y="2133"/>
                </a:lnTo>
                <a:lnTo>
                  <a:pt x="11785" y="8001"/>
                </a:lnTo>
                <a:lnTo>
                  <a:pt x="4622" y="16738"/>
                </a:lnTo>
                <a:lnTo>
                  <a:pt x="2133" y="27508"/>
                </a:lnTo>
                <a:lnTo>
                  <a:pt x="10236" y="45720"/>
                </a:lnTo>
                <a:lnTo>
                  <a:pt x="28028" y="53911"/>
                </a:lnTo>
                <a:lnTo>
                  <a:pt x="45834" y="58813"/>
                </a:lnTo>
                <a:lnTo>
                  <a:pt x="53936" y="67170"/>
                </a:lnTo>
                <a:lnTo>
                  <a:pt x="53936" y="72529"/>
                </a:lnTo>
                <a:lnTo>
                  <a:pt x="48933" y="76822"/>
                </a:lnTo>
                <a:lnTo>
                  <a:pt x="30708" y="76822"/>
                </a:lnTo>
                <a:lnTo>
                  <a:pt x="24282" y="71462"/>
                </a:lnTo>
                <a:lnTo>
                  <a:pt x="23215" y="64312"/>
                </a:lnTo>
                <a:lnTo>
                  <a:pt x="0" y="64312"/>
                </a:lnTo>
                <a:lnTo>
                  <a:pt x="3327" y="76352"/>
                </a:lnTo>
                <a:lnTo>
                  <a:pt x="11696" y="86106"/>
                </a:lnTo>
                <a:lnTo>
                  <a:pt x="24206" y="92646"/>
                </a:lnTo>
                <a:lnTo>
                  <a:pt x="40005" y="95034"/>
                </a:lnTo>
                <a:lnTo>
                  <a:pt x="55181" y="92938"/>
                </a:lnTo>
                <a:lnTo>
                  <a:pt x="66649" y="87134"/>
                </a:lnTo>
                <a:lnTo>
                  <a:pt x="73901" y="78308"/>
                </a:lnTo>
                <a:lnTo>
                  <a:pt x="76428" y="67170"/>
                </a:lnTo>
                <a:close/>
              </a:path>
              <a:path w="715645" h="95250">
                <a:moveTo>
                  <a:pt x="182880" y="1435"/>
                </a:moveTo>
                <a:lnTo>
                  <a:pt x="159296" y="1435"/>
                </a:lnTo>
                <a:lnTo>
                  <a:pt x="159296" y="52158"/>
                </a:lnTo>
                <a:lnTo>
                  <a:pt x="157822" y="61912"/>
                </a:lnTo>
                <a:lnTo>
                  <a:pt x="153631" y="69088"/>
                </a:lnTo>
                <a:lnTo>
                  <a:pt x="147091" y="73520"/>
                </a:lnTo>
                <a:lnTo>
                  <a:pt x="138582" y="75031"/>
                </a:lnTo>
                <a:lnTo>
                  <a:pt x="130276" y="73520"/>
                </a:lnTo>
                <a:lnTo>
                  <a:pt x="123850" y="69088"/>
                </a:lnTo>
                <a:lnTo>
                  <a:pt x="119697" y="61912"/>
                </a:lnTo>
                <a:lnTo>
                  <a:pt x="118224" y="52158"/>
                </a:lnTo>
                <a:lnTo>
                  <a:pt x="118224" y="1435"/>
                </a:lnTo>
                <a:lnTo>
                  <a:pt x="95008" y="1435"/>
                </a:lnTo>
                <a:lnTo>
                  <a:pt x="95008" y="55384"/>
                </a:lnTo>
                <a:lnTo>
                  <a:pt x="97739" y="72224"/>
                </a:lnTo>
                <a:lnTo>
                  <a:pt x="105371" y="84543"/>
                </a:lnTo>
                <a:lnTo>
                  <a:pt x="117005" y="92113"/>
                </a:lnTo>
                <a:lnTo>
                  <a:pt x="131800" y="94678"/>
                </a:lnTo>
                <a:lnTo>
                  <a:pt x="140119" y="93776"/>
                </a:lnTo>
                <a:lnTo>
                  <a:pt x="147688" y="91198"/>
                </a:lnTo>
                <a:lnTo>
                  <a:pt x="154203" y="87147"/>
                </a:lnTo>
                <a:lnTo>
                  <a:pt x="159296" y="81813"/>
                </a:lnTo>
                <a:lnTo>
                  <a:pt x="159296" y="93611"/>
                </a:lnTo>
                <a:lnTo>
                  <a:pt x="182880" y="93611"/>
                </a:lnTo>
                <a:lnTo>
                  <a:pt x="182880" y="1435"/>
                </a:lnTo>
                <a:close/>
              </a:path>
              <a:path w="715645" h="95250">
                <a:moveTo>
                  <a:pt x="288963" y="32512"/>
                </a:moveTo>
                <a:lnTo>
                  <a:pt x="283311" y="18694"/>
                </a:lnTo>
                <a:lnTo>
                  <a:pt x="274002" y="8483"/>
                </a:lnTo>
                <a:lnTo>
                  <a:pt x="261289" y="2171"/>
                </a:lnTo>
                <a:lnTo>
                  <a:pt x="245389" y="0"/>
                </a:lnTo>
                <a:lnTo>
                  <a:pt x="227139" y="3352"/>
                </a:lnTo>
                <a:lnTo>
                  <a:pt x="212788" y="12903"/>
                </a:lnTo>
                <a:lnTo>
                  <a:pt x="203390" y="27889"/>
                </a:lnTo>
                <a:lnTo>
                  <a:pt x="200025" y="47523"/>
                </a:lnTo>
                <a:lnTo>
                  <a:pt x="203390" y="67157"/>
                </a:lnTo>
                <a:lnTo>
                  <a:pt x="212788" y="82130"/>
                </a:lnTo>
                <a:lnTo>
                  <a:pt x="227139" y="91681"/>
                </a:lnTo>
                <a:lnTo>
                  <a:pt x="245389" y="95034"/>
                </a:lnTo>
                <a:lnTo>
                  <a:pt x="261289" y="92722"/>
                </a:lnTo>
                <a:lnTo>
                  <a:pt x="274002" y="86156"/>
                </a:lnTo>
                <a:lnTo>
                  <a:pt x="283311" y="75895"/>
                </a:lnTo>
                <a:lnTo>
                  <a:pt x="288963" y="62522"/>
                </a:lnTo>
                <a:lnTo>
                  <a:pt x="263601" y="62522"/>
                </a:lnTo>
                <a:lnTo>
                  <a:pt x="261099" y="70739"/>
                </a:lnTo>
                <a:lnTo>
                  <a:pt x="255028" y="75031"/>
                </a:lnTo>
                <a:lnTo>
                  <a:pt x="245389" y="75031"/>
                </a:lnTo>
                <a:lnTo>
                  <a:pt x="236397" y="73240"/>
                </a:lnTo>
                <a:lnTo>
                  <a:pt x="229539" y="67970"/>
                </a:lnTo>
                <a:lnTo>
                  <a:pt x="225145" y="59359"/>
                </a:lnTo>
                <a:lnTo>
                  <a:pt x="223596" y="47523"/>
                </a:lnTo>
                <a:lnTo>
                  <a:pt x="225145" y="35623"/>
                </a:lnTo>
                <a:lnTo>
                  <a:pt x="229539" y="26885"/>
                </a:lnTo>
                <a:lnTo>
                  <a:pt x="236397" y="21488"/>
                </a:lnTo>
                <a:lnTo>
                  <a:pt x="245389" y="19646"/>
                </a:lnTo>
                <a:lnTo>
                  <a:pt x="255028" y="19646"/>
                </a:lnTo>
                <a:lnTo>
                  <a:pt x="261099" y="24650"/>
                </a:lnTo>
                <a:lnTo>
                  <a:pt x="263601" y="32512"/>
                </a:lnTo>
                <a:lnTo>
                  <a:pt x="288963" y="32512"/>
                </a:lnTo>
                <a:close/>
              </a:path>
              <a:path w="715645" h="95250">
                <a:moveTo>
                  <a:pt x="389331" y="32512"/>
                </a:moveTo>
                <a:lnTo>
                  <a:pt x="383628" y="18694"/>
                </a:lnTo>
                <a:lnTo>
                  <a:pt x="374243" y="8483"/>
                </a:lnTo>
                <a:lnTo>
                  <a:pt x="361505" y="2171"/>
                </a:lnTo>
                <a:lnTo>
                  <a:pt x="345757" y="0"/>
                </a:lnTo>
                <a:lnTo>
                  <a:pt x="327456" y="3352"/>
                </a:lnTo>
                <a:lnTo>
                  <a:pt x="312978" y="12903"/>
                </a:lnTo>
                <a:lnTo>
                  <a:pt x="303466" y="27889"/>
                </a:lnTo>
                <a:lnTo>
                  <a:pt x="300037" y="47523"/>
                </a:lnTo>
                <a:lnTo>
                  <a:pt x="303466" y="67157"/>
                </a:lnTo>
                <a:lnTo>
                  <a:pt x="312978" y="82130"/>
                </a:lnTo>
                <a:lnTo>
                  <a:pt x="327456" y="91681"/>
                </a:lnTo>
                <a:lnTo>
                  <a:pt x="345757" y="95034"/>
                </a:lnTo>
                <a:lnTo>
                  <a:pt x="361505" y="92722"/>
                </a:lnTo>
                <a:lnTo>
                  <a:pt x="374243" y="86156"/>
                </a:lnTo>
                <a:lnTo>
                  <a:pt x="383628" y="75895"/>
                </a:lnTo>
                <a:lnTo>
                  <a:pt x="389331" y="62522"/>
                </a:lnTo>
                <a:lnTo>
                  <a:pt x="363969" y="62522"/>
                </a:lnTo>
                <a:lnTo>
                  <a:pt x="361111" y="70739"/>
                </a:lnTo>
                <a:lnTo>
                  <a:pt x="355396" y="75031"/>
                </a:lnTo>
                <a:lnTo>
                  <a:pt x="345757" y="75031"/>
                </a:lnTo>
                <a:lnTo>
                  <a:pt x="336778" y="73240"/>
                </a:lnTo>
                <a:lnTo>
                  <a:pt x="329907" y="67970"/>
                </a:lnTo>
                <a:lnTo>
                  <a:pt x="325513" y="59359"/>
                </a:lnTo>
                <a:lnTo>
                  <a:pt x="323964" y="47523"/>
                </a:lnTo>
                <a:lnTo>
                  <a:pt x="325513" y="35623"/>
                </a:lnTo>
                <a:lnTo>
                  <a:pt x="329907" y="26885"/>
                </a:lnTo>
                <a:lnTo>
                  <a:pt x="336778" y="21488"/>
                </a:lnTo>
                <a:lnTo>
                  <a:pt x="345757" y="19646"/>
                </a:lnTo>
                <a:lnTo>
                  <a:pt x="355396" y="19646"/>
                </a:lnTo>
                <a:lnTo>
                  <a:pt x="361467" y="24650"/>
                </a:lnTo>
                <a:lnTo>
                  <a:pt x="363969" y="32512"/>
                </a:lnTo>
                <a:lnTo>
                  <a:pt x="389331" y="32512"/>
                </a:lnTo>
                <a:close/>
              </a:path>
              <a:path w="715645" h="95250">
                <a:moveTo>
                  <a:pt x="492201" y="45377"/>
                </a:moveTo>
                <a:lnTo>
                  <a:pt x="491058" y="38950"/>
                </a:lnTo>
                <a:lnTo>
                  <a:pt x="488886" y="26682"/>
                </a:lnTo>
                <a:lnTo>
                  <a:pt x="483844" y="18935"/>
                </a:lnTo>
                <a:lnTo>
                  <a:pt x="479564" y="12369"/>
                </a:lnTo>
                <a:lnTo>
                  <a:pt x="468274" y="5181"/>
                </a:lnTo>
                <a:lnTo>
                  <a:pt x="468274" y="38950"/>
                </a:lnTo>
                <a:lnTo>
                  <a:pt x="424332" y="38950"/>
                </a:lnTo>
                <a:lnTo>
                  <a:pt x="426935" y="30391"/>
                </a:lnTo>
                <a:lnTo>
                  <a:pt x="431749" y="24117"/>
                </a:lnTo>
                <a:lnTo>
                  <a:pt x="438302" y="20256"/>
                </a:lnTo>
                <a:lnTo>
                  <a:pt x="446125" y="18935"/>
                </a:lnTo>
                <a:lnTo>
                  <a:pt x="454050" y="20256"/>
                </a:lnTo>
                <a:lnTo>
                  <a:pt x="454482" y="20256"/>
                </a:lnTo>
                <a:lnTo>
                  <a:pt x="461619" y="24384"/>
                </a:lnTo>
                <a:lnTo>
                  <a:pt x="466369" y="30695"/>
                </a:lnTo>
                <a:lnTo>
                  <a:pt x="468274" y="38950"/>
                </a:lnTo>
                <a:lnTo>
                  <a:pt x="468274" y="5181"/>
                </a:lnTo>
                <a:lnTo>
                  <a:pt x="465226" y="3225"/>
                </a:lnTo>
                <a:lnTo>
                  <a:pt x="446836" y="0"/>
                </a:lnTo>
                <a:lnTo>
                  <a:pt x="428599" y="3225"/>
                </a:lnTo>
                <a:lnTo>
                  <a:pt x="428256" y="3225"/>
                </a:lnTo>
                <a:lnTo>
                  <a:pt x="413435" y="12776"/>
                </a:lnTo>
                <a:lnTo>
                  <a:pt x="403847" y="27736"/>
                </a:lnTo>
                <a:lnTo>
                  <a:pt x="400405" y="47523"/>
                </a:lnTo>
                <a:lnTo>
                  <a:pt x="403898" y="67157"/>
                </a:lnTo>
                <a:lnTo>
                  <a:pt x="413575" y="82130"/>
                </a:lnTo>
                <a:lnTo>
                  <a:pt x="428282" y="91681"/>
                </a:lnTo>
                <a:lnTo>
                  <a:pt x="446836" y="95034"/>
                </a:lnTo>
                <a:lnTo>
                  <a:pt x="462534" y="92659"/>
                </a:lnTo>
                <a:lnTo>
                  <a:pt x="475145" y="86156"/>
                </a:lnTo>
                <a:lnTo>
                  <a:pt x="484416" y="76504"/>
                </a:lnTo>
                <a:lnTo>
                  <a:pt x="484771" y="75742"/>
                </a:lnTo>
                <a:lnTo>
                  <a:pt x="490054" y="64668"/>
                </a:lnTo>
                <a:lnTo>
                  <a:pt x="464693" y="64668"/>
                </a:lnTo>
                <a:lnTo>
                  <a:pt x="461835" y="70739"/>
                </a:lnTo>
                <a:lnTo>
                  <a:pt x="456488" y="75742"/>
                </a:lnTo>
                <a:lnTo>
                  <a:pt x="446481" y="75742"/>
                </a:lnTo>
                <a:lnTo>
                  <a:pt x="438200" y="74358"/>
                </a:lnTo>
                <a:lnTo>
                  <a:pt x="431393" y="70294"/>
                </a:lnTo>
                <a:lnTo>
                  <a:pt x="426593" y="63690"/>
                </a:lnTo>
                <a:lnTo>
                  <a:pt x="424332" y="54660"/>
                </a:lnTo>
                <a:lnTo>
                  <a:pt x="491490" y="54660"/>
                </a:lnTo>
                <a:lnTo>
                  <a:pt x="492201" y="51447"/>
                </a:lnTo>
                <a:lnTo>
                  <a:pt x="492201" y="45377"/>
                </a:lnTo>
                <a:close/>
              </a:path>
              <a:path w="715645" h="95250">
                <a:moveTo>
                  <a:pt x="580783" y="67170"/>
                </a:moveTo>
                <a:lnTo>
                  <a:pt x="572592" y="49110"/>
                </a:lnTo>
                <a:lnTo>
                  <a:pt x="554939" y="40868"/>
                </a:lnTo>
                <a:lnTo>
                  <a:pt x="537337" y="35763"/>
                </a:lnTo>
                <a:lnTo>
                  <a:pt x="529348" y="27152"/>
                </a:lnTo>
                <a:lnTo>
                  <a:pt x="529348" y="21793"/>
                </a:lnTo>
                <a:lnTo>
                  <a:pt x="533641" y="18224"/>
                </a:lnTo>
                <a:lnTo>
                  <a:pt x="551497" y="18224"/>
                </a:lnTo>
                <a:lnTo>
                  <a:pt x="557212" y="23228"/>
                </a:lnTo>
                <a:lnTo>
                  <a:pt x="557923" y="30365"/>
                </a:lnTo>
                <a:lnTo>
                  <a:pt x="580072" y="30365"/>
                </a:lnTo>
                <a:lnTo>
                  <a:pt x="576821" y="17932"/>
                </a:lnTo>
                <a:lnTo>
                  <a:pt x="569404" y="8356"/>
                </a:lnTo>
                <a:lnTo>
                  <a:pt x="558025" y="2184"/>
                </a:lnTo>
                <a:lnTo>
                  <a:pt x="542925" y="0"/>
                </a:lnTo>
                <a:lnTo>
                  <a:pt x="527583" y="2133"/>
                </a:lnTo>
                <a:lnTo>
                  <a:pt x="516128" y="8001"/>
                </a:lnTo>
                <a:lnTo>
                  <a:pt x="508965" y="16738"/>
                </a:lnTo>
                <a:lnTo>
                  <a:pt x="506488" y="27508"/>
                </a:lnTo>
                <a:lnTo>
                  <a:pt x="514642" y="45720"/>
                </a:lnTo>
                <a:lnTo>
                  <a:pt x="532561" y="53911"/>
                </a:lnTo>
                <a:lnTo>
                  <a:pt x="550494" y="58813"/>
                </a:lnTo>
                <a:lnTo>
                  <a:pt x="558634" y="67170"/>
                </a:lnTo>
                <a:lnTo>
                  <a:pt x="558634" y="72529"/>
                </a:lnTo>
                <a:lnTo>
                  <a:pt x="553643" y="76822"/>
                </a:lnTo>
                <a:lnTo>
                  <a:pt x="535063" y="76822"/>
                </a:lnTo>
                <a:lnTo>
                  <a:pt x="528637" y="71462"/>
                </a:lnTo>
                <a:lnTo>
                  <a:pt x="527926" y="64312"/>
                </a:lnTo>
                <a:lnTo>
                  <a:pt x="504342" y="64312"/>
                </a:lnTo>
                <a:lnTo>
                  <a:pt x="507834" y="76352"/>
                </a:lnTo>
                <a:lnTo>
                  <a:pt x="516216" y="86106"/>
                </a:lnTo>
                <a:lnTo>
                  <a:pt x="528751" y="92646"/>
                </a:lnTo>
                <a:lnTo>
                  <a:pt x="544703" y="95034"/>
                </a:lnTo>
                <a:lnTo>
                  <a:pt x="559841" y="92938"/>
                </a:lnTo>
                <a:lnTo>
                  <a:pt x="571182" y="87134"/>
                </a:lnTo>
                <a:lnTo>
                  <a:pt x="578307" y="78308"/>
                </a:lnTo>
                <a:lnTo>
                  <a:pt x="580783" y="67170"/>
                </a:lnTo>
                <a:close/>
              </a:path>
              <a:path w="715645" h="95250">
                <a:moveTo>
                  <a:pt x="671868" y="67170"/>
                </a:moveTo>
                <a:lnTo>
                  <a:pt x="663473" y="49110"/>
                </a:lnTo>
                <a:lnTo>
                  <a:pt x="645706" y="40868"/>
                </a:lnTo>
                <a:lnTo>
                  <a:pt x="628065" y="35763"/>
                </a:lnTo>
                <a:lnTo>
                  <a:pt x="620077" y="27152"/>
                </a:lnTo>
                <a:lnTo>
                  <a:pt x="620077" y="21793"/>
                </a:lnTo>
                <a:lnTo>
                  <a:pt x="624357" y="18224"/>
                </a:lnTo>
                <a:lnTo>
                  <a:pt x="642226" y="18224"/>
                </a:lnTo>
                <a:lnTo>
                  <a:pt x="647941" y="23228"/>
                </a:lnTo>
                <a:lnTo>
                  <a:pt x="648652" y="30365"/>
                </a:lnTo>
                <a:lnTo>
                  <a:pt x="670801" y="30365"/>
                </a:lnTo>
                <a:lnTo>
                  <a:pt x="667715" y="17932"/>
                </a:lnTo>
                <a:lnTo>
                  <a:pt x="660298" y="8356"/>
                </a:lnTo>
                <a:lnTo>
                  <a:pt x="648944" y="2184"/>
                </a:lnTo>
                <a:lnTo>
                  <a:pt x="634009" y="0"/>
                </a:lnTo>
                <a:lnTo>
                  <a:pt x="618667" y="2133"/>
                </a:lnTo>
                <a:lnTo>
                  <a:pt x="607212" y="8001"/>
                </a:lnTo>
                <a:lnTo>
                  <a:pt x="600049" y="16738"/>
                </a:lnTo>
                <a:lnTo>
                  <a:pt x="597573" y="27508"/>
                </a:lnTo>
                <a:lnTo>
                  <a:pt x="605663" y="45720"/>
                </a:lnTo>
                <a:lnTo>
                  <a:pt x="623468" y="53911"/>
                </a:lnTo>
                <a:lnTo>
                  <a:pt x="641273" y="58813"/>
                </a:lnTo>
                <a:lnTo>
                  <a:pt x="649363" y="67170"/>
                </a:lnTo>
                <a:lnTo>
                  <a:pt x="649363" y="72529"/>
                </a:lnTo>
                <a:lnTo>
                  <a:pt x="644359" y="76822"/>
                </a:lnTo>
                <a:lnTo>
                  <a:pt x="626148" y="76822"/>
                </a:lnTo>
                <a:lnTo>
                  <a:pt x="619366" y="71462"/>
                </a:lnTo>
                <a:lnTo>
                  <a:pt x="618642" y="64312"/>
                </a:lnTo>
                <a:lnTo>
                  <a:pt x="595071" y="64312"/>
                </a:lnTo>
                <a:lnTo>
                  <a:pt x="598563" y="76352"/>
                </a:lnTo>
                <a:lnTo>
                  <a:pt x="606945" y="86106"/>
                </a:lnTo>
                <a:lnTo>
                  <a:pt x="619480" y="92646"/>
                </a:lnTo>
                <a:lnTo>
                  <a:pt x="635431" y="95034"/>
                </a:lnTo>
                <a:lnTo>
                  <a:pt x="650621" y="92938"/>
                </a:lnTo>
                <a:lnTo>
                  <a:pt x="662089" y="87134"/>
                </a:lnTo>
                <a:lnTo>
                  <a:pt x="669340" y="78308"/>
                </a:lnTo>
                <a:lnTo>
                  <a:pt x="671868" y="67170"/>
                </a:lnTo>
                <a:close/>
              </a:path>
              <a:path w="715645" h="95250">
                <a:moveTo>
                  <a:pt x="715441" y="73596"/>
                </a:moveTo>
                <a:lnTo>
                  <a:pt x="709371" y="67525"/>
                </a:lnTo>
                <a:lnTo>
                  <a:pt x="692937" y="67525"/>
                </a:lnTo>
                <a:lnTo>
                  <a:pt x="686866" y="73596"/>
                </a:lnTo>
                <a:lnTo>
                  <a:pt x="686866" y="88963"/>
                </a:lnTo>
                <a:lnTo>
                  <a:pt x="692937" y="94678"/>
                </a:lnTo>
                <a:lnTo>
                  <a:pt x="709371" y="94678"/>
                </a:lnTo>
                <a:lnTo>
                  <a:pt x="715441" y="88963"/>
                </a:lnTo>
                <a:lnTo>
                  <a:pt x="715441" y="81102"/>
                </a:lnTo>
                <a:lnTo>
                  <a:pt x="715441" y="735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3" name="object 113" descr=""/>
          <p:cNvGrpSpPr/>
          <p:nvPr/>
        </p:nvGrpSpPr>
        <p:grpSpPr>
          <a:xfrm>
            <a:off x="6505368" y="4186053"/>
            <a:ext cx="484505" cy="216535"/>
            <a:chOff x="6505368" y="4186053"/>
            <a:chExt cx="484505" cy="216535"/>
          </a:xfrm>
        </p:grpSpPr>
        <p:sp>
          <p:nvSpPr>
            <p:cNvPr id="114" name="object 114" descr=""/>
            <p:cNvSpPr/>
            <p:nvPr/>
          </p:nvSpPr>
          <p:spPr>
            <a:xfrm>
              <a:off x="6505368" y="4186053"/>
              <a:ext cx="305435" cy="214629"/>
            </a:xfrm>
            <a:custGeom>
              <a:avLst/>
              <a:gdLst/>
              <a:ahLst/>
              <a:cxnLst/>
              <a:rect l="l" t="t" r="r" b="b"/>
              <a:pathLst>
                <a:path w="305434" h="214629">
                  <a:moveTo>
                    <a:pt x="249674" y="214010"/>
                  </a:moveTo>
                  <a:lnTo>
                    <a:pt x="186809" y="214010"/>
                  </a:lnTo>
                  <a:lnTo>
                    <a:pt x="152518" y="73242"/>
                  </a:lnTo>
                  <a:lnTo>
                    <a:pt x="117157" y="214010"/>
                  </a:lnTo>
                  <a:lnTo>
                    <a:pt x="54291" y="214010"/>
                  </a:lnTo>
                  <a:lnTo>
                    <a:pt x="0" y="0"/>
                  </a:lnTo>
                  <a:lnTo>
                    <a:pt x="55721" y="0"/>
                  </a:lnTo>
                  <a:lnTo>
                    <a:pt x="86438" y="155774"/>
                  </a:lnTo>
                  <a:lnTo>
                    <a:pt x="124658" y="0"/>
                  </a:lnTo>
                  <a:lnTo>
                    <a:pt x="181809" y="0"/>
                  </a:lnTo>
                  <a:lnTo>
                    <a:pt x="218241" y="155774"/>
                  </a:lnTo>
                  <a:lnTo>
                    <a:pt x="249317" y="0"/>
                  </a:lnTo>
                  <a:lnTo>
                    <a:pt x="305396" y="0"/>
                  </a:lnTo>
                  <a:lnTo>
                    <a:pt x="249674" y="214010"/>
                  </a:lnTo>
                  <a:close/>
                </a:path>
              </a:pathLst>
            </a:custGeom>
            <a:solidFill>
              <a:srgbClr val="CEEA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5" name="object 115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819337" y="4227497"/>
              <a:ext cx="170378" cy="175067"/>
            </a:xfrm>
            <a:prstGeom prst="rect">
              <a:avLst/>
            </a:prstGeom>
          </p:spPr>
        </p:pic>
      </p:grpSp>
      <p:grpSp>
        <p:nvGrpSpPr>
          <p:cNvPr id="116" name="object 116" descr=""/>
          <p:cNvGrpSpPr/>
          <p:nvPr/>
        </p:nvGrpSpPr>
        <p:grpSpPr>
          <a:xfrm>
            <a:off x="7056510" y="4227497"/>
            <a:ext cx="492759" cy="175260"/>
            <a:chOff x="7056510" y="4227497"/>
            <a:chExt cx="492759" cy="175260"/>
          </a:xfrm>
        </p:grpSpPr>
        <p:pic>
          <p:nvPicPr>
            <p:cNvPr id="117" name="object 117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056510" y="4227497"/>
              <a:ext cx="179308" cy="175067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266180" y="4227497"/>
              <a:ext cx="282893" cy="175067"/>
            </a:xfrm>
            <a:prstGeom prst="rect">
              <a:avLst/>
            </a:prstGeom>
          </p:spPr>
        </p:pic>
      </p:grpSp>
      <p:grpSp>
        <p:nvGrpSpPr>
          <p:cNvPr id="119" name="object 119" descr=""/>
          <p:cNvGrpSpPr/>
          <p:nvPr/>
        </p:nvGrpSpPr>
        <p:grpSpPr>
          <a:xfrm>
            <a:off x="6505010" y="4174619"/>
            <a:ext cx="3712845" cy="542925"/>
            <a:chOff x="6505010" y="4174619"/>
            <a:chExt cx="3712845" cy="542925"/>
          </a:xfrm>
        </p:grpSpPr>
        <p:pic>
          <p:nvPicPr>
            <p:cNvPr id="120" name="object 12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615868" y="4227497"/>
              <a:ext cx="179308" cy="175067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815179" y="4227497"/>
              <a:ext cx="166807" cy="175067"/>
            </a:xfrm>
            <a:prstGeom prst="rect">
              <a:avLst/>
            </a:prstGeom>
          </p:spPr>
        </p:pic>
        <p:sp>
          <p:nvSpPr>
            <p:cNvPr id="122" name="object 122" descr=""/>
            <p:cNvSpPr/>
            <p:nvPr/>
          </p:nvSpPr>
          <p:spPr>
            <a:xfrm>
              <a:off x="8002346" y="4174629"/>
              <a:ext cx="809625" cy="227965"/>
            </a:xfrm>
            <a:custGeom>
              <a:avLst/>
              <a:gdLst/>
              <a:ahLst/>
              <a:cxnLst/>
              <a:rect l="l" t="t" r="r" b="b"/>
              <a:pathLst>
                <a:path w="809625" h="227964">
                  <a:moveTo>
                    <a:pt x="168224" y="225437"/>
                  </a:moveTo>
                  <a:lnTo>
                    <a:pt x="97155" y="140766"/>
                  </a:lnTo>
                  <a:lnTo>
                    <a:pt x="167868" y="55372"/>
                  </a:lnTo>
                  <a:lnTo>
                    <a:pt x="103581" y="55372"/>
                  </a:lnTo>
                  <a:lnTo>
                    <a:pt x="51790" y="124688"/>
                  </a:lnTo>
                  <a:lnTo>
                    <a:pt x="51790" y="0"/>
                  </a:lnTo>
                  <a:lnTo>
                    <a:pt x="0" y="0"/>
                  </a:lnTo>
                  <a:lnTo>
                    <a:pt x="0" y="225437"/>
                  </a:lnTo>
                  <a:lnTo>
                    <a:pt x="51790" y="225437"/>
                  </a:lnTo>
                  <a:lnTo>
                    <a:pt x="51790" y="153987"/>
                  </a:lnTo>
                  <a:lnTo>
                    <a:pt x="103581" y="225437"/>
                  </a:lnTo>
                  <a:lnTo>
                    <a:pt x="168224" y="225437"/>
                  </a:lnTo>
                  <a:close/>
                </a:path>
                <a:path w="809625" h="227964">
                  <a:moveTo>
                    <a:pt x="349681" y="126111"/>
                  </a:moveTo>
                  <a:lnTo>
                    <a:pt x="344995" y="95491"/>
                  </a:lnTo>
                  <a:lnTo>
                    <a:pt x="331736" y="72707"/>
                  </a:lnTo>
                  <a:lnTo>
                    <a:pt x="311099" y="58496"/>
                  </a:lnTo>
                  <a:lnTo>
                    <a:pt x="284314" y="53594"/>
                  </a:lnTo>
                  <a:lnTo>
                    <a:pt x="268033" y="55372"/>
                  </a:lnTo>
                  <a:lnTo>
                    <a:pt x="253733" y="60375"/>
                  </a:lnTo>
                  <a:lnTo>
                    <a:pt x="241769" y="68059"/>
                  </a:lnTo>
                  <a:lnTo>
                    <a:pt x="232524" y="77889"/>
                  </a:lnTo>
                  <a:lnTo>
                    <a:pt x="232524" y="55372"/>
                  </a:lnTo>
                  <a:lnTo>
                    <a:pt x="180733" y="55372"/>
                  </a:lnTo>
                  <a:lnTo>
                    <a:pt x="180733" y="225437"/>
                  </a:lnTo>
                  <a:lnTo>
                    <a:pt x="232524" y="225437"/>
                  </a:lnTo>
                  <a:lnTo>
                    <a:pt x="232524" y="133261"/>
                  </a:lnTo>
                  <a:lnTo>
                    <a:pt x="234848" y="117830"/>
                  </a:lnTo>
                  <a:lnTo>
                    <a:pt x="241452" y="106514"/>
                  </a:lnTo>
                  <a:lnTo>
                    <a:pt x="251815" y="99555"/>
                  </a:lnTo>
                  <a:lnTo>
                    <a:pt x="265379" y="97180"/>
                  </a:lnTo>
                  <a:lnTo>
                    <a:pt x="278752" y="99555"/>
                  </a:lnTo>
                  <a:lnTo>
                    <a:pt x="289001" y="106514"/>
                  </a:lnTo>
                  <a:lnTo>
                    <a:pt x="295567" y="117830"/>
                  </a:lnTo>
                  <a:lnTo>
                    <a:pt x="297891" y="133261"/>
                  </a:lnTo>
                  <a:lnTo>
                    <a:pt x="297891" y="225437"/>
                  </a:lnTo>
                  <a:lnTo>
                    <a:pt x="349681" y="225437"/>
                  </a:lnTo>
                  <a:lnTo>
                    <a:pt x="349681" y="126111"/>
                  </a:lnTo>
                  <a:close/>
                </a:path>
                <a:path w="809625" h="227964">
                  <a:moveTo>
                    <a:pt x="544703" y="140411"/>
                  </a:moveTo>
                  <a:lnTo>
                    <a:pt x="537959" y="103974"/>
                  </a:lnTo>
                  <a:lnTo>
                    <a:pt x="533844" y="97891"/>
                  </a:lnTo>
                  <a:lnTo>
                    <a:pt x="519341" y="76415"/>
                  </a:lnTo>
                  <a:lnTo>
                    <a:pt x="491845" y="59270"/>
                  </a:lnTo>
                  <a:lnTo>
                    <a:pt x="491845" y="140411"/>
                  </a:lnTo>
                  <a:lnTo>
                    <a:pt x="488823" y="159105"/>
                  </a:lnTo>
                  <a:lnTo>
                    <a:pt x="480771" y="172389"/>
                  </a:lnTo>
                  <a:lnTo>
                    <a:pt x="469239" y="180301"/>
                  </a:lnTo>
                  <a:lnTo>
                    <a:pt x="455764" y="182918"/>
                  </a:lnTo>
                  <a:lnTo>
                    <a:pt x="442366" y="180301"/>
                  </a:lnTo>
                  <a:lnTo>
                    <a:pt x="431342" y="172389"/>
                  </a:lnTo>
                  <a:lnTo>
                    <a:pt x="423875" y="159105"/>
                  </a:lnTo>
                  <a:lnTo>
                    <a:pt x="421119" y="140411"/>
                  </a:lnTo>
                  <a:lnTo>
                    <a:pt x="423976" y="121551"/>
                  </a:lnTo>
                  <a:lnTo>
                    <a:pt x="431698" y="108292"/>
                  </a:lnTo>
                  <a:lnTo>
                    <a:pt x="442963" y="100469"/>
                  </a:lnTo>
                  <a:lnTo>
                    <a:pt x="456476" y="97891"/>
                  </a:lnTo>
                  <a:lnTo>
                    <a:pt x="469696" y="100469"/>
                  </a:lnTo>
                  <a:lnTo>
                    <a:pt x="480987" y="108292"/>
                  </a:lnTo>
                  <a:lnTo>
                    <a:pt x="488873" y="121551"/>
                  </a:lnTo>
                  <a:lnTo>
                    <a:pt x="491845" y="140411"/>
                  </a:lnTo>
                  <a:lnTo>
                    <a:pt x="491845" y="59270"/>
                  </a:lnTo>
                  <a:lnTo>
                    <a:pt x="491363" y="58966"/>
                  </a:lnTo>
                  <a:lnTo>
                    <a:pt x="456476" y="52870"/>
                  </a:lnTo>
                  <a:lnTo>
                    <a:pt x="421690" y="58966"/>
                  </a:lnTo>
                  <a:lnTo>
                    <a:pt x="393573" y="76415"/>
                  </a:lnTo>
                  <a:lnTo>
                    <a:pt x="374751" y="103974"/>
                  </a:lnTo>
                  <a:lnTo>
                    <a:pt x="367893" y="140411"/>
                  </a:lnTo>
                  <a:lnTo>
                    <a:pt x="374599" y="176847"/>
                  </a:lnTo>
                  <a:lnTo>
                    <a:pt x="393077" y="204406"/>
                  </a:lnTo>
                  <a:lnTo>
                    <a:pt x="420941" y="221856"/>
                  </a:lnTo>
                  <a:lnTo>
                    <a:pt x="455764" y="227939"/>
                  </a:lnTo>
                  <a:lnTo>
                    <a:pt x="490766" y="221856"/>
                  </a:lnTo>
                  <a:lnTo>
                    <a:pt x="518985" y="204406"/>
                  </a:lnTo>
                  <a:lnTo>
                    <a:pt x="533679" y="182918"/>
                  </a:lnTo>
                  <a:lnTo>
                    <a:pt x="537845" y="176847"/>
                  </a:lnTo>
                  <a:lnTo>
                    <a:pt x="544703" y="140411"/>
                  </a:lnTo>
                  <a:close/>
                </a:path>
                <a:path w="809625" h="227964">
                  <a:moveTo>
                    <a:pt x="809028" y="55372"/>
                  </a:moveTo>
                  <a:lnTo>
                    <a:pt x="760095" y="55372"/>
                  </a:lnTo>
                  <a:lnTo>
                    <a:pt x="736155" y="176491"/>
                  </a:lnTo>
                  <a:lnTo>
                    <a:pt x="707224" y="55372"/>
                  </a:lnTo>
                  <a:lnTo>
                    <a:pt x="652221" y="55372"/>
                  </a:lnTo>
                  <a:lnTo>
                    <a:pt x="623290" y="176847"/>
                  </a:lnTo>
                  <a:lnTo>
                    <a:pt x="599351" y="55372"/>
                  </a:lnTo>
                  <a:lnTo>
                    <a:pt x="547204" y="55372"/>
                  </a:lnTo>
                  <a:lnTo>
                    <a:pt x="593636" y="225437"/>
                  </a:lnTo>
                  <a:lnTo>
                    <a:pt x="650786" y="225437"/>
                  </a:lnTo>
                  <a:lnTo>
                    <a:pt x="678649" y="115036"/>
                  </a:lnTo>
                  <a:lnTo>
                    <a:pt x="705446" y="225437"/>
                  </a:lnTo>
                  <a:lnTo>
                    <a:pt x="762952" y="225437"/>
                  </a:lnTo>
                  <a:lnTo>
                    <a:pt x="809028" y="55372"/>
                  </a:lnTo>
                  <a:close/>
                </a:path>
              </a:pathLst>
            </a:custGeom>
            <a:solidFill>
              <a:srgbClr val="CEEAF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3" name="object 123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505010" y="4174619"/>
              <a:ext cx="3712620" cy="542351"/>
            </a:xfrm>
            <a:prstGeom prst="rect">
              <a:avLst/>
            </a:prstGeom>
          </p:spPr>
        </p:pic>
      </p:grpSp>
      <p:pic>
        <p:nvPicPr>
          <p:cNvPr id="124" name="object 124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5421185" y="135105"/>
            <a:ext cx="2864472" cy="73711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1214417" y="6053772"/>
            <a:ext cx="137160" cy="45085"/>
          </a:xfrm>
          <a:custGeom>
            <a:avLst/>
            <a:gdLst/>
            <a:ahLst/>
            <a:cxnLst/>
            <a:rect l="l" t="t" r="r" b="b"/>
            <a:pathLst>
              <a:path w="137159" h="45085">
                <a:moveTo>
                  <a:pt x="136867" y="11074"/>
                </a:moveTo>
                <a:lnTo>
                  <a:pt x="131305" y="8991"/>
                </a:lnTo>
                <a:lnTo>
                  <a:pt x="125272" y="7124"/>
                </a:lnTo>
                <a:lnTo>
                  <a:pt x="118757" y="5588"/>
                </a:lnTo>
                <a:lnTo>
                  <a:pt x="111531" y="14020"/>
                </a:lnTo>
                <a:lnTo>
                  <a:pt x="107226" y="18745"/>
                </a:lnTo>
                <a:lnTo>
                  <a:pt x="102463" y="21780"/>
                </a:lnTo>
                <a:lnTo>
                  <a:pt x="95326" y="23114"/>
                </a:lnTo>
                <a:lnTo>
                  <a:pt x="83921" y="22745"/>
                </a:lnTo>
                <a:lnTo>
                  <a:pt x="82130" y="431"/>
                </a:lnTo>
                <a:lnTo>
                  <a:pt x="73279" y="12"/>
                </a:lnTo>
                <a:lnTo>
                  <a:pt x="68732" y="0"/>
                </a:lnTo>
                <a:lnTo>
                  <a:pt x="63563" y="12"/>
                </a:lnTo>
                <a:lnTo>
                  <a:pt x="54711" y="431"/>
                </a:lnTo>
                <a:lnTo>
                  <a:pt x="52933" y="22745"/>
                </a:lnTo>
                <a:lnTo>
                  <a:pt x="41529" y="23114"/>
                </a:lnTo>
                <a:lnTo>
                  <a:pt x="34404" y="21780"/>
                </a:lnTo>
                <a:lnTo>
                  <a:pt x="29629" y="18745"/>
                </a:lnTo>
                <a:lnTo>
                  <a:pt x="18097" y="5588"/>
                </a:lnTo>
                <a:lnTo>
                  <a:pt x="11595" y="7124"/>
                </a:lnTo>
                <a:lnTo>
                  <a:pt x="5549" y="8991"/>
                </a:lnTo>
                <a:lnTo>
                  <a:pt x="0" y="11074"/>
                </a:lnTo>
                <a:lnTo>
                  <a:pt x="23329" y="44602"/>
                </a:lnTo>
                <a:lnTo>
                  <a:pt x="56642" y="38303"/>
                </a:lnTo>
                <a:lnTo>
                  <a:pt x="62280" y="37807"/>
                </a:lnTo>
                <a:lnTo>
                  <a:pt x="67906" y="37820"/>
                </a:lnTo>
                <a:lnTo>
                  <a:pt x="74587" y="37807"/>
                </a:lnTo>
                <a:lnTo>
                  <a:pt x="80213" y="38303"/>
                </a:lnTo>
                <a:lnTo>
                  <a:pt x="113525" y="44602"/>
                </a:lnTo>
                <a:lnTo>
                  <a:pt x="118249" y="37807"/>
                </a:lnTo>
                <a:lnTo>
                  <a:pt x="128485" y="23114"/>
                </a:lnTo>
                <a:lnTo>
                  <a:pt x="136867" y="110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11123821" y="6079649"/>
            <a:ext cx="318135" cy="435609"/>
            <a:chOff x="11123821" y="6079649"/>
            <a:chExt cx="318135" cy="435609"/>
          </a:xfrm>
        </p:grpSpPr>
        <p:sp>
          <p:nvSpPr>
            <p:cNvPr id="5" name="object 5" descr=""/>
            <p:cNvSpPr/>
            <p:nvPr/>
          </p:nvSpPr>
          <p:spPr>
            <a:xfrm>
              <a:off x="11123816" y="6079654"/>
              <a:ext cx="318135" cy="391160"/>
            </a:xfrm>
            <a:custGeom>
              <a:avLst/>
              <a:gdLst/>
              <a:ahLst/>
              <a:cxnLst/>
              <a:rect l="l" t="t" r="r" b="b"/>
              <a:pathLst>
                <a:path w="318134" h="391160">
                  <a:moveTo>
                    <a:pt x="236169" y="40551"/>
                  </a:moveTo>
                  <a:lnTo>
                    <a:pt x="224942" y="40093"/>
                  </a:lnTo>
                  <a:lnTo>
                    <a:pt x="211328" y="38341"/>
                  </a:lnTo>
                  <a:lnTo>
                    <a:pt x="170675" y="30657"/>
                  </a:lnTo>
                  <a:lnTo>
                    <a:pt x="165277" y="30187"/>
                  </a:lnTo>
                  <a:lnTo>
                    <a:pt x="164985" y="30162"/>
                  </a:lnTo>
                  <a:lnTo>
                    <a:pt x="161201" y="30187"/>
                  </a:lnTo>
                  <a:lnTo>
                    <a:pt x="159308" y="30187"/>
                  </a:lnTo>
                  <a:lnTo>
                    <a:pt x="153073" y="30162"/>
                  </a:lnTo>
                  <a:lnTo>
                    <a:pt x="147383" y="30657"/>
                  </a:lnTo>
                  <a:lnTo>
                    <a:pt x="106743" y="38341"/>
                  </a:lnTo>
                  <a:lnTo>
                    <a:pt x="93129" y="40093"/>
                  </a:lnTo>
                  <a:lnTo>
                    <a:pt x="81876" y="40551"/>
                  </a:lnTo>
                  <a:lnTo>
                    <a:pt x="236169" y="40551"/>
                  </a:lnTo>
                  <a:close/>
                </a:path>
                <a:path w="318134" h="391160">
                  <a:moveTo>
                    <a:pt x="288988" y="364604"/>
                  </a:moveTo>
                  <a:lnTo>
                    <a:pt x="42684" y="222504"/>
                  </a:lnTo>
                  <a:lnTo>
                    <a:pt x="10756" y="201282"/>
                  </a:lnTo>
                  <a:lnTo>
                    <a:pt x="1689" y="192925"/>
                  </a:lnTo>
                  <a:lnTo>
                    <a:pt x="0" y="193560"/>
                  </a:lnTo>
                  <a:lnTo>
                    <a:pt x="0" y="220700"/>
                  </a:lnTo>
                  <a:lnTo>
                    <a:pt x="876" y="230720"/>
                  </a:lnTo>
                  <a:lnTo>
                    <a:pt x="245071" y="390690"/>
                  </a:lnTo>
                  <a:lnTo>
                    <a:pt x="245440" y="390690"/>
                  </a:lnTo>
                  <a:lnTo>
                    <a:pt x="288988" y="365569"/>
                  </a:lnTo>
                  <a:lnTo>
                    <a:pt x="288988" y="364604"/>
                  </a:lnTo>
                  <a:close/>
                </a:path>
                <a:path w="318134" h="391160">
                  <a:moveTo>
                    <a:pt x="318071" y="282105"/>
                  </a:moveTo>
                  <a:lnTo>
                    <a:pt x="317881" y="281774"/>
                  </a:lnTo>
                  <a:lnTo>
                    <a:pt x="42684" y="122999"/>
                  </a:lnTo>
                  <a:lnTo>
                    <a:pt x="32893" y="117017"/>
                  </a:lnTo>
                  <a:lnTo>
                    <a:pt x="21539" y="109626"/>
                  </a:lnTo>
                  <a:lnTo>
                    <a:pt x="10756" y="101777"/>
                  </a:lnTo>
                  <a:lnTo>
                    <a:pt x="2616" y="94449"/>
                  </a:lnTo>
                  <a:lnTo>
                    <a:pt x="1689" y="93421"/>
                  </a:lnTo>
                  <a:lnTo>
                    <a:pt x="0" y="94056"/>
                  </a:lnTo>
                  <a:lnTo>
                    <a:pt x="0" y="121196"/>
                  </a:lnTo>
                  <a:lnTo>
                    <a:pt x="876" y="131216"/>
                  </a:lnTo>
                  <a:lnTo>
                    <a:pt x="315506" y="331838"/>
                  </a:lnTo>
                  <a:lnTo>
                    <a:pt x="316242" y="331533"/>
                  </a:lnTo>
                  <a:lnTo>
                    <a:pt x="317627" y="325158"/>
                  </a:lnTo>
                  <a:lnTo>
                    <a:pt x="318071" y="320230"/>
                  </a:lnTo>
                  <a:lnTo>
                    <a:pt x="318071" y="282105"/>
                  </a:lnTo>
                  <a:close/>
                </a:path>
                <a:path w="318134" h="391160">
                  <a:moveTo>
                    <a:pt x="318071" y="40563"/>
                  </a:moveTo>
                  <a:lnTo>
                    <a:pt x="318046" y="2120"/>
                  </a:lnTo>
                  <a:lnTo>
                    <a:pt x="317157" y="889"/>
                  </a:lnTo>
                  <a:lnTo>
                    <a:pt x="314502" y="0"/>
                  </a:lnTo>
                  <a:lnTo>
                    <a:pt x="313029" y="457"/>
                  </a:lnTo>
                  <a:lnTo>
                    <a:pt x="306095" y="8978"/>
                  </a:lnTo>
                  <a:lnTo>
                    <a:pt x="266471" y="35280"/>
                  </a:lnTo>
                  <a:lnTo>
                    <a:pt x="236169" y="40563"/>
                  </a:lnTo>
                  <a:lnTo>
                    <a:pt x="81876" y="40563"/>
                  </a:lnTo>
                  <a:lnTo>
                    <a:pt x="73139" y="40195"/>
                  </a:lnTo>
                  <a:lnTo>
                    <a:pt x="23761" y="19939"/>
                  </a:lnTo>
                  <a:lnTo>
                    <a:pt x="5016" y="457"/>
                  </a:lnTo>
                  <a:lnTo>
                    <a:pt x="3556" y="0"/>
                  </a:lnTo>
                  <a:lnTo>
                    <a:pt x="901" y="889"/>
                  </a:lnTo>
                  <a:lnTo>
                    <a:pt x="12" y="2120"/>
                  </a:lnTo>
                  <a:lnTo>
                    <a:pt x="101" y="28740"/>
                  </a:lnTo>
                  <a:lnTo>
                    <a:pt x="24193" y="62369"/>
                  </a:lnTo>
                  <a:lnTo>
                    <a:pt x="155638" y="139890"/>
                  </a:lnTo>
                  <a:lnTo>
                    <a:pt x="158953" y="140868"/>
                  </a:lnTo>
                  <a:lnTo>
                    <a:pt x="161251" y="140538"/>
                  </a:lnTo>
                  <a:lnTo>
                    <a:pt x="276910" y="73698"/>
                  </a:lnTo>
                  <a:lnTo>
                    <a:pt x="277329" y="73939"/>
                  </a:lnTo>
                  <a:lnTo>
                    <a:pt x="277431" y="209943"/>
                  </a:lnTo>
                  <a:lnTo>
                    <a:pt x="277609" y="210286"/>
                  </a:lnTo>
                  <a:lnTo>
                    <a:pt x="317220" y="233133"/>
                  </a:lnTo>
                  <a:lnTo>
                    <a:pt x="318071" y="232651"/>
                  </a:lnTo>
                  <a:lnTo>
                    <a:pt x="318071" y="73698"/>
                  </a:lnTo>
                  <a:lnTo>
                    <a:pt x="318071" y="405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3828" y="6372097"/>
              <a:ext cx="202746" cy="142910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3811544" y="5967766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3811544" y="5711950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3811544" y="5455918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3811544" y="5199886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3811544" y="4943854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3811544" y="4687822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3811544" y="4431790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811544" y="4175758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3811544" y="3919726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3811544" y="3663694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3811544" y="3407662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3811544" y="3153154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3811544" y="2897122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3811544" y="2641090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3811544" y="2385058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3811544" y="2129026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3811544" y="1872994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3811544" y="1616962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3811544" y="1360803"/>
            <a:ext cx="7414895" cy="0"/>
          </a:xfrm>
          <a:custGeom>
            <a:avLst/>
            <a:gdLst/>
            <a:ahLst/>
            <a:cxnLst/>
            <a:rect l="l" t="t" r="r" b="b"/>
            <a:pathLst>
              <a:path w="7414895" h="0">
                <a:moveTo>
                  <a:pt x="0" y="0"/>
                </a:moveTo>
                <a:lnTo>
                  <a:pt x="7414514" y="0"/>
                </a:lnTo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3811536" y="1417319"/>
            <a:ext cx="914400" cy="143510"/>
          </a:xfrm>
          <a:custGeom>
            <a:avLst/>
            <a:gdLst/>
            <a:ahLst/>
            <a:cxnLst/>
            <a:rect l="l" t="t" r="r" b="b"/>
            <a:pathLst>
              <a:path w="914400" h="143509">
                <a:moveTo>
                  <a:pt x="914387" y="0"/>
                </a:moveTo>
                <a:lnTo>
                  <a:pt x="0" y="0"/>
                </a:lnTo>
                <a:lnTo>
                  <a:pt x="0" y="143255"/>
                </a:lnTo>
                <a:lnTo>
                  <a:pt x="914387" y="143255"/>
                </a:lnTo>
                <a:lnTo>
                  <a:pt x="914387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3811536" y="3976115"/>
            <a:ext cx="247015" cy="143510"/>
          </a:xfrm>
          <a:custGeom>
            <a:avLst/>
            <a:gdLst/>
            <a:ahLst/>
            <a:cxnLst/>
            <a:rect l="l" t="t" r="r" b="b"/>
            <a:pathLst>
              <a:path w="247014" h="143510">
                <a:moveTo>
                  <a:pt x="246875" y="0"/>
                </a:moveTo>
                <a:lnTo>
                  <a:pt x="0" y="0"/>
                </a:lnTo>
                <a:lnTo>
                  <a:pt x="0" y="143255"/>
                </a:lnTo>
                <a:lnTo>
                  <a:pt x="246875" y="143255"/>
                </a:lnTo>
                <a:lnTo>
                  <a:pt x="246875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3811536" y="4744211"/>
            <a:ext cx="716280" cy="143510"/>
          </a:xfrm>
          <a:custGeom>
            <a:avLst/>
            <a:gdLst/>
            <a:ahLst/>
            <a:cxnLst/>
            <a:rect l="l" t="t" r="r" b="b"/>
            <a:pathLst>
              <a:path w="716279" h="143510">
                <a:moveTo>
                  <a:pt x="716254" y="0"/>
                </a:moveTo>
                <a:lnTo>
                  <a:pt x="0" y="0"/>
                </a:lnTo>
                <a:lnTo>
                  <a:pt x="0" y="143256"/>
                </a:lnTo>
                <a:lnTo>
                  <a:pt x="716254" y="143256"/>
                </a:lnTo>
                <a:lnTo>
                  <a:pt x="716254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9" name="object 29" descr=""/>
          <p:cNvGrpSpPr/>
          <p:nvPr/>
        </p:nvGrpSpPr>
        <p:grpSpPr>
          <a:xfrm>
            <a:off x="3811536" y="5000244"/>
            <a:ext cx="421005" cy="143510"/>
            <a:chOff x="3811536" y="5000244"/>
            <a:chExt cx="421005" cy="143510"/>
          </a:xfrm>
        </p:grpSpPr>
        <p:sp>
          <p:nvSpPr>
            <p:cNvPr id="30" name="object 30" descr=""/>
            <p:cNvSpPr/>
            <p:nvPr/>
          </p:nvSpPr>
          <p:spPr>
            <a:xfrm>
              <a:off x="3811536" y="5000244"/>
              <a:ext cx="346075" cy="143510"/>
            </a:xfrm>
            <a:custGeom>
              <a:avLst/>
              <a:gdLst/>
              <a:ahLst/>
              <a:cxnLst/>
              <a:rect l="l" t="t" r="r" b="b"/>
              <a:pathLst>
                <a:path w="346075" h="143510">
                  <a:moveTo>
                    <a:pt x="345922" y="0"/>
                  </a:moveTo>
                  <a:lnTo>
                    <a:pt x="0" y="0"/>
                  </a:lnTo>
                  <a:lnTo>
                    <a:pt x="0" y="143255"/>
                  </a:lnTo>
                  <a:lnTo>
                    <a:pt x="345922" y="143255"/>
                  </a:lnTo>
                  <a:lnTo>
                    <a:pt x="345922" y="0"/>
                  </a:lnTo>
                  <a:close/>
                </a:path>
              </a:pathLst>
            </a:custGeom>
            <a:solidFill>
              <a:srgbClr val="00A2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4157472" y="5000244"/>
              <a:ext cx="74930" cy="143510"/>
            </a:xfrm>
            <a:custGeom>
              <a:avLst/>
              <a:gdLst/>
              <a:ahLst/>
              <a:cxnLst/>
              <a:rect l="l" t="t" r="r" b="b"/>
              <a:pathLst>
                <a:path w="74929" h="143510">
                  <a:moveTo>
                    <a:pt x="74675" y="0"/>
                  </a:moveTo>
                  <a:lnTo>
                    <a:pt x="0" y="0"/>
                  </a:lnTo>
                  <a:lnTo>
                    <a:pt x="0" y="143255"/>
                  </a:lnTo>
                  <a:lnTo>
                    <a:pt x="74675" y="143255"/>
                  </a:lnTo>
                  <a:lnTo>
                    <a:pt x="74675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/>
          <p:nvPr/>
        </p:nvSpPr>
        <p:spPr>
          <a:xfrm>
            <a:off x="4527803" y="4744211"/>
            <a:ext cx="50800" cy="143510"/>
          </a:xfrm>
          <a:custGeom>
            <a:avLst/>
            <a:gdLst/>
            <a:ahLst/>
            <a:cxnLst/>
            <a:rect l="l" t="t" r="r" b="b"/>
            <a:pathLst>
              <a:path w="50800" h="143510">
                <a:moveTo>
                  <a:pt x="50291" y="0"/>
                </a:moveTo>
                <a:lnTo>
                  <a:pt x="0" y="0"/>
                </a:lnTo>
                <a:lnTo>
                  <a:pt x="0" y="143256"/>
                </a:lnTo>
                <a:lnTo>
                  <a:pt x="50291" y="143256"/>
                </a:lnTo>
                <a:lnTo>
                  <a:pt x="50291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4058411" y="3976115"/>
            <a:ext cx="24765" cy="143510"/>
          </a:xfrm>
          <a:custGeom>
            <a:avLst/>
            <a:gdLst/>
            <a:ahLst/>
            <a:cxnLst/>
            <a:rect l="l" t="t" r="r" b="b"/>
            <a:pathLst>
              <a:path w="24764" h="143510">
                <a:moveTo>
                  <a:pt x="24384" y="0"/>
                </a:moveTo>
                <a:lnTo>
                  <a:pt x="0" y="0"/>
                </a:lnTo>
                <a:lnTo>
                  <a:pt x="0" y="143255"/>
                </a:lnTo>
                <a:lnTo>
                  <a:pt x="24384" y="143255"/>
                </a:lnTo>
                <a:lnTo>
                  <a:pt x="243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4725923" y="1417319"/>
            <a:ext cx="24765" cy="143510"/>
          </a:xfrm>
          <a:custGeom>
            <a:avLst/>
            <a:gdLst/>
            <a:ahLst/>
            <a:cxnLst/>
            <a:rect l="l" t="t" r="r" b="b"/>
            <a:pathLst>
              <a:path w="24764" h="143509">
                <a:moveTo>
                  <a:pt x="24384" y="0"/>
                </a:moveTo>
                <a:lnTo>
                  <a:pt x="0" y="0"/>
                </a:lnTo>
                <a:lnTo>
                  <a:pt x="0" y="143255"/>
                </a:lnTo>
                <a:lnTo>
                  <a:pt x="24384" y="143255"/>
                </a:lnTo>
                <a:lnTo>
                  <a:pt x="2438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3811544" y="1360803"/>
            <a:ext cx="0" cy="4607560"/>
          </a:xfrm>
          <a:custGeom>
            <a:avLst/>
            <a:gdLst/>
            <a:ahLst/>
            <a:cxnLst/>
            <a:rect l="l" t="t" r="r" b="b"/>
            <a:pathLst>
              <a:path w="0" h="4607560">
                <a:moveTo>
                  <a:pt x="0" y="4606963"/>
                </a:moveTo>
                <a:lnTo>
                  <a:pt x="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 txBox="1"/>
          <p:nvPr/>
        </p:nvSpPr>
        <p:spPr>
          <a:xfrm>
            <a:off x="3811536" y="5768340"/>
            <a:ext cx="2818130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114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3811536" y="5512308"/>
            <a:ext cx="2100580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85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3811536" y="5256276"/>
            <a:ext cx="6697980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271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3811536" y="4488179"/>
            <a:ext cx="1780539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72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3811536" y="4232147"/>
            <a:ext cx="6277610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254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3811536" y="3720084"/>
            <a:ext cx="5486400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222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3811536" y="3465576"/>
            <a:ext cx="494030" cy="14224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marL="160655">
              <a:lnSpc>
                <a:spcPts val="1115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3811536" y="3209544"/>
            <a:ext cx="3708400" cy="14224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15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150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3811536" y="2953511"/>
            <a:ext cx="1112520" cy="14224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15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45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3811536" y="2697479"/>
            <a:ext cx="1236345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3811536" y="2441448"/>
            <a:ext cx="297180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marL="61594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3811536" y="1929383"/>
            <a:ext cx="2002789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81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3811536" y="1673351"/>
            <a:ext cx="1310640" cy="143510"/>
          </a:xfrm>
          <a:prstGeom prst="rect">
            <a:avLst/>
          </a:prstGeom>
          <a:solidFill>
            <a:srgbClr val="00A29E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53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6629400" y="5768340"/>
            <a:ext cx="247015" cy="14351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marL="36195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5936741" y="5512308"/>
            <a:ext cx="148590" cy="14351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1130"/>
              </a:lnSpc>
            </a:pP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0509504" y="5256276"/>
            <a:ext cx="321945" cy="14351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marL="73660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3885462" y="4634971"/>
            <a:ext cx="721360" cy="53721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97485">
              <a:lnSpc>
                <a:spcPct val="100000"/>
              </a:lnSpc>
              <a:spcBef>
                <a:spcPts val="675"/>
              </a:spcBef>
              <a:tabLst>
                <a:tab pos="623570" algn="l"/>
              </a:tabLst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29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dirty="0" sz="1200" spc="3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6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5591555" y="4488179"/>
            <a:ext cx="234950" cy="14351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marL="36195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0088880" y="4232147"/>
            <a:ext cx="668020" cy="14351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3836084" y="3940332"/>
            <a:ext cx="2889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101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9297923" y="3720084"/>
            <a:ext cx="643255" cy="14351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0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26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 descr=""/>
          <p:cNvSpPr txBox="1"/>
          <p:nvPr/>
        </p:nvSpPr>
        <p:spPr>
          <a:xfrm>
            <a:off x="7519416" y="3209544"/>
            <a:ext cx="370840" cy="14224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marL="97790">
              <a:lnSpc>
                <a:spcPts val="1115"/>
              </a:lnSpc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 descr=""/>
          <p:cNvSpPr txBox="1"/>
          <p:nvPr/>
        </p:nvSpPr>
        <p:spPr>
          <a:xfrm>
            <a:off x="4924044" y="2953511"/>
            <a:ext cx="198120" cy="14224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115"/>
              </a:lnSpc>
            </a:pP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5047488" y="2697479"/>
            <a:ext cx="147955" cy="14351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marL="29845">
              <a:lnSpc>
                <a:spcPts val="1130"/>
              </a:lnSpc>
            </a:pP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5826252" y="1929383"/>
            <a:ext cx="110489" cy="143510"/>
          </a:xfrm>
          <a:prstGeom prst="rect">
            <a:avLst/>
          </a:prstGeom>
          <a:solidFill>
            <a:srgbClr val="00AFEF"/>
          </a:solidFill>
        </p:spPr>
        <p:txBody>
          <a:bodyPr wrap="square" lIns="0" tIns="0" rIns="0" bIns="0" rtlCol="0" vert="horz">
            <a:spAutoFit/>
          </a:bodyPr>
          <a:lstStyle/>
          <a:p>
            <a:pPr marL="17145">
              <a:lnSpc>
                <a:spcPts val="1130"/>
              </a:lnSpc>
            </a:pP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4169688" y="1381079"/>
            <a:ext cx="6229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4510" algn="l"/>
              </a:tabLst>
            </a:pP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37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1200" spc="-5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581849" y="1292059"/>
            <a:ext cx="3124835" cy="4632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466215" marR="57785" indent="141605">
              <a:lnSpc>
                <a:spcPct val="159900"/>
              </a:lnSpc>
              <a:spcBef>
                <a:spcPts val="95"/>
              </a:spcBef>
            </a:pP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SENIOR</a:t>
            </a:r>
            <a:r>
              <a:rPr dirty="0" sz="1050" spc="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95">
                <a:solidFill>
                  <a:srgbClr val="FFFFFF"/>
                </a:solidFill>
                <a:latin typeface="Arial"/>
                <a:cs typeface="Arial"/>
              </a:rPr>
              <a:t>MANAGER </a:t>
            </a: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GENERAL</a:t>
            </a:r>
            <a:r>
              <a:rPr dirty="0" sz="1050" spc="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95">
                <a:solidFill>
                  <a:srgbClr val="FFFFFF"/>
                </a:solidFill>
                <a:latin typeface="Arial"/>
                <a:cs typeface="Arial"/>
              </a:rPr>
              <a:t>MANAGER ENTRY</a:t>
            </a:r>
            <a:r>
              <a:rPr dirty="0" sz="1050" spc="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95">
                <a:solidFill>
                  <a:srgbClr val="FFFFFF"/>
                </a:solidFill>
                <a:latin typeface="Arial"/>
                <a:cs typeface="Arial"/>
              </a:rPr>
              <a:t>MANAGER </a:t>
            </a:r>
            <a:endParaRPr sz="1050">
              <a:latin typeface="Arial"/>
              <a:cs typeface="Arial"/>
            </a:endParaRPr>
          </a:p>
          <a:p>
            <a:pPr algn="r" marR="19685">
              <a:lnSpc>
                <a:spcPct val="100000"/>
              </a:lnSpc>
              <a:spcBef>
                <a:spcPts val="755"/>
              </a:spcBef>
            </a:pP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OUTDOOR</a:t>
            </a:r>
            <a:r>
              <a:rPr dirty="0" sz="1050" spc="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10">
                <a:solidFill>
                  <a:srgbClr val="FFFFFF"/>
                </a:solidFill>
                <a:latin typeface="Arial"/>
                <a:cs typeface="Arial"/>
              </a:rPr>
              <a:t>ACTIVITY</a:t>
            </a:r>
            <a:r>
              <a:rPr dirty="0" sz="1050" spc="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ASSISTANT</a:t>
            </a:r>
            <a:endParaRPr sz="1050">
              <a:latin typeface="Arial"/>
              <a:cs typeface="Arial"/>
            </a:endParaRPr>
          </a:p>
          <a:p>
            <a:pPr algn="r" marL="1788160" marR="72390" indent="-338455">
              <a:lnSpc>
                <a:spcPct val="159900"/>
              </a:lnSpc>
            </a:pP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dirty="0" sz="1050" spc="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NAVIGATOR </a:t>
            </a:r>
            <a:r>
              <a:rPr dirty="0" sz="1050" spc="80">
                <a:solidFill>
                  <a:srgbClr val="FFFFFF"/>
                </a:solidFill>
                <a:latin typeface="Arial"/>
                <a:cs typeface="Arial"/>
              </a:rPr>
              <a:t>REC</a:t>
            </a:r>
            <a:r>
              <a:rPr dirty="0" sz="1050" spc="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ASSISTANT</a:t>
            </a:r>
            <a:endParaRPr sz="1050">
              <a:latin typeface="Arial"/>
              <a:cs typeface="Arial"/>
            </a:endParaRPr>
          </a:p>
          <a:p>
            <a:pPr marL="1849120" marR="19050" indent="-294005">
              <a:lnSpc>
                <a:spcPct val="159900"/>
              </a:lnSpc>
            </a:pP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COACH</a:t>
            </a:r>
            <a:r>
              <a:rPr dirty="0" sz="1050" spc="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ASSISTANT </a:t>
            </a: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SPORTS</a:t>
            </a:r>
            <a:r>
              <a:rPr dirty="0" sz="1050" spc="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80">
                <a:solidFill>
                  <a:srgbClr val="FFFFFF"/>
                </a:solidFill>
                <a:latin typeface="Arial"/>
                <a:cs typeface="Arial"/>
              </a:rPr>
              <a:t>COACH</a:t>
            </a:r>
            <a:endParaRPr sz="1050">
              <a:latin typeface="Arial"/>
              <a:cs typeface="Arial"/>
            </a:endParaRPr>
          </a:p>
          <a:p>
            <a:pPr marL="1465580" marR="5715" indent="593090">
              <a:lnSpc>
                <a:spcPct val="159900"/>
              </a:lnSpc>
              <a:spcBef>
                <a:spcPts val="5"/>
              </a:spcBef>
            </a:pPr>
            <a:r>
              <a:rPr dirty="0" sz="1050" spc="95">
                <a:solidFill>
                  <a:srgbClr val="FFFFFF"/>
                </a:solidFill>
                <a:latin typeface="Arial"/>
                <a:cs typeface="Arial"/>
              </a:rPr>
              <a:t>POOL</a:t>
            </a:r>
            <a:r>
              <a:rPr dirty="0" sz="1050" spc="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85">
                <a:solidFill>
                  <a:srgbClr val="FFFFFF"/>
                </a:solidFill>
                <a:latin typeface="Arial"/>
                <a:cs typeface="Arial"/>
              </a:rPr>
              <a:t>PLANT </a:t>
            </a:r>
            <a:r>
              <a:rPr dirty="0" sz="1050" spc="60">
                <a:solidFill>
                  <a:srgbClr val="FFFFFF"/>
                </a:solidFill>
                <a:latin typeface="Arial"/>
                <a:cs typeface="Arial"/>
              </a:rPr>
              <a:t>SW</a:t>
            </a:r>
            <a:r>
              <a:rPr dirty="0" sz="105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IMMING</a:t>
            </a:r>
            <a:r>
              <a:rPr dirty="0" sz="1050" spc="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95">
                <a:solidFill>
                  <a:srgbClr val="FFFFFF"/>
                </a:solidFill>
                <a:latin typeface="Arial"/>
                <a:cs typeface="Arial"/>
              </a:rPr>
              <a:t>TEACHER </a:t>
            </a:r>
            <a:endParaRPr sz="1050">
              <a:latin typeface="Arial"/>
              <a:cs typeface="Arial"/>
            </a:endParaRPr>
          </a:p>
          <a:p>
            <a:pPr algn="r" marR="57785">
              <a:lnSpc>
                <a:spcPct val="100000"/>
              </a:lnSpc>
              <a:spcBef>
                <a:spcPts val="755"/>
              </a:spcBef>
            </a:pPr>
            <a:r>
              <a:rPr dirty="0" sz="1050" spc="110">
                <a:solidFill>
                  <a:srgbClr val="FFFFFF"/>
                </a:solidFill>
                <a:latin typeface="Arial"/>
                <a:cs typeface="Arial"/>
              </a:rPr>
              <a:t>ASSISTANT</a:t>
            </a:r>
            <a:r>
              <a:rPr dirty="0" sz="1050" spc="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60">
                <a:solidFill>
                  <a:srgbClr val="FFFFFF"/>
                </a:solidFill>
                <a:latin typeface="Arial"/>
                <a:cs typeface="Arial"/>
              </a:rPr>
              <a:t>SW</a:t>
            </a:r>
            <a:r>
              <a:rPr dirty="0" sz="105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IMMING</a:t>
            </a:r>
            <a:r>
              <a:rPr dirty="0" sz="1050" spc="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95">
                <a:solidFill>
                  <a:srgbClr val="FFFFFF"/>
                </a:solidFill>
                <a:latin typeface="Arial"/>
                <a:cs typeface="Arial"/>
              </a:rPr>
              <a:t>TEACHER </a:t>
            </a:r>
            <a:endParaRPr sz="1050">
              <a:latin typeface="Arial"/>
              <a:cs typeface="Arial"/>
            </a:endParaRPr>
          </a:p>
          <a:p>
            <a:pPr algn="r" marL="419100" marR="71755" indent="1730375">
              <a:lnSpc>
                <a:spcPct val="159900"/>
              </a:lnSpc>
            </a:pP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LIFEGUARD </a:t>
            </a:r>
            <a:r>
              <a:rPr dirty="0" sz="1050" spc="90">
                <a:solidFill>
                  <a:srgbClr val="FFFFFF"/>
                </a:solidFill>
                <a:latin typeface="Arial"/>
                <a:cs typeface="Arial"/>
              </a:rPr>
              <a:t>YOGA</a:t>
            </a:r>
            <a:r>
              <a:rPr dirty="0" sz="1050" spc="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8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050" spc="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PILATES</a:t>
            </a:r>
            <a:r>
              <a:rPr dirty="0" sz="1050" spc="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INSTRUCTOR</a:t>
            </a:r>
            <a:endParaRPr sz="1050">
              <a:latin typeface="Arial"/>
              <a:cs typeface="Arial"/>
            </a:endParaRPr>
          </a:p>
          <a:p>
            <a:pPr algn="r" marL="320675" marR="5080" indent="-308610">
              <a:lnSpc>
                <a:spcPct val="159900"/>
              </a:lnSpc>
            </a:pP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STRENGTH</a:t>
            </a:r>
            <a:r>
              <a:rPr dirty="0" sz="1050" spc="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8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050" spc="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10">
                <a:solidFill>
                  <a:srgbClr val="FFFFFF"/>
                </a:solidFill>
                <a:latin typeface="Arial"/>
                <a:cs typeface="Arial"/>
              </a:rPr>
              <a:t>CONDITIONING</a:t>
            </a:r>
            <a:r>
              <a:rPr dirty="0" sz="1050" spc="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85">
                <a:solidFill>
                  <a:srgbClr val="FFFFFF"/>
                </a:solidFill>
                <a:latin typeface="Arial"/>
                <a:cs typeface="Arial"/>
              </a:rPr>
              <a:t>COACH </a:t>
            </a: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EXERCISE</a:t>
            </a:r>
            <a:r>
              <a:rPr dirty="0" sz="1050" spc="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REFERRAL</a:t>
            </a:r>
            <a:r>
              <a:rPr dirty="0" sz="1050" spc="2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INSTRUCTOR GROUP</a:t>
            </a:r>
            <a:r>
              <a:rPr dirty="0" sz="1050" spc="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EXERCISE</a:t>
            </a:r>
            <a:r>
              <a:rPr dirty="0" sz="1050" spc="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INSTRUCTOR</a:t>
            </a:r>
            <a:endParaRPr sz="1050">
              <a:latin typeface="Arial"/>
              <a:cs typeface="Arial"/>
            </a:endParaRPr>
          </a:p>
          <a:p>
            <a:pPr algn="r" marL="1614805" marR="57785" indent="-165735">
              <a:lnSpc>
                <a:spcPct val="159900"/>
              </a:lnSpc>
            </a:pPr>
            <a:r>
              <a:rPr dirty="0" sz="1050" spc="105">
                <a:solidFill>
                  <a:srgbClr val="FFFFFF"/>
                </a:solidFill>
                <a:latin typeface="Arial"/>
                <a:cs typeface="Arial"/>
              </a:rPr>
              <a:t>PERSONAL</a:t>
            </a:r>
            <a:r>
              <a:rPr dirty="0" sz="1050" spc="2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95">
                <a:solidFill>
                  <a:srgbClr val="FFFFFF"/>
                </a:solidFill>
                <a:latin typeface="Arial"/>
                <a:cs typeface="Arial"/>
              </a:rPr>
              <a:t>TRAINER </a:t>
            </a:r>
            <a:r>
              <a:rPr dirty="0" sz="1050" spc="80">
                <a:solidFill>
                  <a:srgbClr val="FFFFFF"/>
                </a:solidFill>
                <a:latin typeface="Arial"/>
                <a:cs typeface="Arial"/>
              </a:rPr>
              <a:t>GYM</a:t>
            </a:r>
            <a:r>
              <a:rPr dirty="0" sz="1050" spc="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050" spc="100">
                <a:solidFill>
                  <a:srgbClr val="FFFFFF"/>
                </a:solidFill>
                <a:latin typeface="Arial"/>
                <a:cs typeface="Arial"/>
              </a:rPr>
              <a:t>INSTRUCTOR</a:t>
            </a:r>
            <a:endParaRPr sz="1050">
              <a:latin typeface="Arial"/>
              <a:cs typeface="Arial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375104" y="3392658"/>
            <a:ext cx="196215" cy="5435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25"/>
              </a:lnSpc>
            </a:pP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ROLES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3457323" y="230069"/>
            <a:ext cx="4774565" cy="34925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100" spc="114" b="1">
                <a:latin typeface="Arial"/>
                <a:cs typeface="Arial"/>
              </a:rPr>
              <a:t>WORKFORCE</a:t>
            </a:r>
            <a:r>
              <a:rPr dirty="0" sz="2100" spc="270" b="1">
                <a:latin typeface="Arial"/>
                <a:cs typeface="Arial"/>
              </a:rPr>
              <a:t> </a:t>
            </a:r>
            <a:r>
              <a:rPr dirty="0" sz="2100" b="1">
                <a:latin typeface="Arial"/>
                <a:cs typeface="Arial"/>
              </a:rPr>
              <a:t>-</a:t>
            </a:r>
            <a:r>
              <a:rPr dirty="0" sz="2100" spc="275" b="1">
                <a:latin typeface="Arial"/>
                <a:cs typeface="Arial"/>
              </a:rPr>
              <a:t> </a:t>
            </a:r>
            <a:r>
              <a:rPr dirty="0" sz="2100" spc="120" b="1">
                <a:latin typeface="Arial"/>
                <a:cs typeface="Arial"/>
              </a:rPr>
              <a:t>HERTFORDSHIRE</a:t>
            </a:r>
            <a:endParaRPr sz="2100">
              <a:latin typeface="Arial"/>
              <a:cs typeface="Arial"/>
            </a:endParaRPr>
          </a:p>
        </p:txBody>
      </p:sp>
      <p:sp>
        <p:nvSpPr>
          <p:cNvPr id="65" name="object 65" descr=""/>
          <p:cNvSpPr/>
          <p:nvPr/>
        </p:nvSpPr>
        <p:spPr>
          <a:xfrm>
            <a:off x="4890566" y="749503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5" h="76834">
                <a:moveTo>
                  <a:pt x="76415" y="0"/>
                </a:moveTo>
                <a:lnTo>
                  <a:pt x="0" y="0"/>
                </a:lnTo>
                <a:lnTo>
                  <a:pt x="0" y="76415"/>
                </a:lnTo>
                <a:lnTo>
                  <a:pt x="76415" y="76415"/>
                </a:lnTo>
                <a:lnTo>
                  <a:pt x="76415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5675312" y="749503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5" h="76834">
                <a:moveTo>
                  <a:pt x="76415" y="0"/>
                </a:moveTo>
                <a:lnTo>
                  <a:pt x="0" y="0"/>
                </a:lnTo>
                <a:lnTo>
                  <a:pt x="0" y="76415"/>
                </a:lnTo>
                <a:lnTo>
                  <a:pt x="76415" y="76415"/>
                </a:lnTo>
                <a:lnTo>
                  <a:pt x="76415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 txBox="1"/>
          <p:nvPr/>
        </p:nvSpPr>
        <p:spPr>
          <a:xfrm>
            <a:off x="4987715" y="670402"/>
            <a:ext cx="18757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6925" algn="l"/>
              </a:tabLst>
            </a:pP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	Next</a:t>
            </a:r>
            <a:r>
              <a:rPr dirty="0" sz="1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dirty="0" sz="1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Arial"/>
                <a:cs typeface="Arial"/>
              </a:rPr>
              <a:t>Months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1163129" y="5964973"/>
            <a:ext cx="9256395" cy="704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63499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dirty="0" sz="1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1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Arial"/>
                <a:cs typeface="Arial"/>
              </a:rPr>
              <a:t>STAFF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5"/>
              </a:spcBef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1600" spc="-2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dirty="0" sz="16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1600" spc="-2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collected</a:t>
            </a:r>
            <a:r>
              <a:rPr dirty="0" sz="1600" spc="-4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600" spc="-3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44</a:t>
            </a:r>
            <a:r>
              <a:rPr dirty="0" sz="16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sport</a:t>
            </a:r>
            <a:r>
              <a:rPr dirty="0" sz="16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6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physical</a:t>
            </a:r>
            <a:r>
              <a:rPr dirty="0" sz="16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activity</a:t>
            </a:r>
            <a:r>
              <a:rPr dirty="0" sz="16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employers</a:t>
            </a:r>
            <a:r>
              <a:rPr dirty="0" sz="1600" spc="-1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16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December</a:t>
            </a:r>
            <a:r>
              <a:rPr dirty="0" sz="1600" spc="-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r>
              <a:rPr dirty="0" sz="16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1600" spc="-4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i="1">
                <a:solidFill>
                  <a:srgbClr val="FFFFFF"/>
                </a:solidFill>
                <a:latin typeface="Arial"/>
                <a:cs typeface="Arial"/>
              </a:rPr>
              <a:t>April</a:t>
            </a:r>
            <a:r>
              <a:rPr dirty="0" sz="1600" spc="-35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" i="1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9383966" y="6347128"/>
            <a:ext cx="198691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>
                <a:solidFill>
                  <a:srgbClr val="FFFFFF"/>
                </a:solidFill>
                <a:latin typeface="Trebuchet MS"/>
                <a:cs typeface="Trebuchet MS"/>
                <a:hlinkClick r:id="rId2"/>
              </a:rPr>
              <a:t>www.hopinto.co.uk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360456" y="6509442"/>
            <a:ext cx="8945245" cy="0"/>
          </a:xfrm>
          <a:custGeom>
            <a:avLst/>
            <a:gdLst/>
            <a:ahLst/>
            <a:cxnLst/>
            <a:rect l="l" t="t" r="r" b="b"/>
            <a:pathLst>
              <a:path w="8945245" h="0">
                <a:moveTo>
                  <a:pt x="0" y="0"/>
                </a:moveTo>
                <a:lnTo>
                  <a:pt x="8944762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674" y="335280"/>
            <a:ext cx="6870937" cy="4765039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7107428" y="184150"/>
            <a:ext cx="3928110" cy="3964304"/>
            <a:chOff x="7107428" y="184150"/>
            <a:chExt cx="3928110" cy="3964304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07428" y="2709786"/>
              <a:ext cx="3927893" cy="14384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8125" y="184150"/>
              <a:ext cx="2533649" cy="25336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3" y="-5"/>
            <a:ext cx="12192000" cy="6858000"/>
            <a:chOff x="-3" y="-5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1613" y="0"/>
              <a:ext cx="7160142" cy="594940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" y="-5"/>
              <a:ext cx="11175276" cy="627019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605" y="4291233"/>
              <a:ext cx="12185650" cy="2567305"/>
            </a:xfrm>
            <a:custGeom>
              <a:avLst/>
              <a:gdLst/>
              <a:ahLst/>
              <a:cxnLst/>
              <a:rect l="l" t="t" r="r" b="b"/>
              <a:pathLst>
                <a:path w="12185650" h="2567304">
                  <a:moveTo>
                    <a:pt x="12185394" y="2566766"/>
                  </a:moveTo>
                  <a:lnTo>
                    <a:pt x="0" y="2566766"/>
                  </a:lnTo>
                  <a:lnTo>
                    <a:pt x="0" y="1856491"/>
                  </a:lnTo>
                  <a:lnTo>
                    <a:pt x="6531430" y="1856491"/>
                  </a:lnTo>
                  <a:lnTo>
                    <a:pt x="7308597" y="1831113"/>
                  </a:lnTo>
                  <a:lnTo>
                    <a:pt x="9076419" y="1632864"/>
                  </a:lnTo>
                  <a:lnTo>
                    <a:pt x="10989378" y="1078572"/>
                  </a:lnTo>
                  <a:lnTo>
                    <a:pt x="12185394" y="0"/>
                  </a:lnTo>
                  <a:lnTo>
                    <a:pt x="12185394" y="2566766"/>
                  </a:lnTo>
                  <a:close/>
                </a:path>
              </a:pathLst>
            </a:custGeom>
            <a:solidFill>
              <a:srgbClr val="00337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76516" y="5902698"/>
              <a:ext cx="1767593" cy="60758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90576" y="587298"/>
            <a:ext cx="299402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80">
                <a:solidFill>
                  <a:srgbClr val="003371"/>
                </a:solidFill>
              </a:rPr>
              <a:t>About</a:t>
            </a:r>
            <a:r>
              <a:rPr dirty="0" sz="3200" spc="-345">
                <a:solidFill>
                  <a:srgbClr val="003371"/>
                </a:solidFill>
              </a:rPr>
              <a:t> </a:t>
            </a:r>
            <a:r>
              <a:rPr dirty="0" sz="3200" spc="-190">
                <a:solidFill>
                  <a:srgbClr val="003371"/>
                </a:solidFill>
              </a:rPr>
              <a:t>CIMSPA</a:t>
            </a:r>
            <a:endParaRPr sz="3200"/>
          </a:p>
        </p:txBody>
      </p:sp>
      <p:sp>
        <p:nvSpPr>
          <p:cNvPr id="8" name="object 8" descr=""/>
          <p:cNvSpPr txBox="1"/>
          <p:nvPr/>
        </p:nvSpPr>
        <p:spPr>
          <a:xfrm>
            <a:off x="790576" y="1502092"/>
            <a:ext cx="6125210" cy="1488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Lucida Sans Unicode"/>
                <a:cs typeface="Lucida Sans Unicode"/>
              </a:rPr>
              <a:t>The</a:t>
            </a:r>
            <a:r>
              <a:rPr dirty="0" sz="1600" spc="-85">
                <a:latin typeface="Lucida Sans Unicode"/>
                <a:cs typeface="Lucida Sans Unicode"/>
              </a:rPr>
              <a:t> </a:t>
            </a:r>
            <a:r>
              <a:rPr dirty="0" sz="1600" spc="45">
                <a:latin typeface="Lucida Sans Unicode"/>
                <a:cs typeface="Lucida Sans Unicode"/>
              </a:rPr>
              <a:t>Chartered</a:t>
            </a:r>
            <a:r>
              <a:rPr dirty="0" sz="1600" spc="-3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Institute</a:t>
            </a:r>
            <a:r>
              <a:rPr dirty="0" sz="1600" spc="-10">
                <a:latin typeface="Lucida Sans Unicode"/>
                <a:cs typeface="Lucida Sans Unicode"/>
              </a:rPr>
              <a:t> </a:t>
            </a:r>
            <a:r>
              <a:rPr dirty="0" sz="1600" spc="-35">
                <a:latin typeface="Lucida Sans Unicode"/>
                <a:cs typeface="Lucida Sans Unicode"/>
              </a:rPr>
              <a:t>for</a:t>
            </a:r>
            <a:r>
              <a:rPr dirty="0" sz="1600" spc="-8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the</a:t>
            </a:r>
            <a:r>
              <a:rPr dirty="0" sz="1600" spc="-65">
                <a:latin typeface="Lucida Sans Unicode"/>
                <a:cs typeface="Lucida Sans Unicode"/>
              </a:rPr>
              <a:t> </a:t>
            </a:r>
            <a:r>
              <a:rPr dirty="0" sz="1600" spc="75">
                <a:latin typeface="Lucida Sans Unicode"/>
                <a:cs typeface="Lucida Sans Unicode"/>
              </a:rPr>
              <a:t>Management</a:t>
            </a:r>
            <a:r>
              <a:rPr dirty="0" sz="1600" spc="-2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of</a:t>
            </a:r>
            <a:r>
              <a:rPr dirty="0" sz="1600" spc="-7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Sport</a:t>
            </a:r>
            <a:r>
              <a:rPr dirty="0" sz="1600" spc="-60">
                <a:latin typeface="Lucida Sans Unicode"/>
                <a:cs typeface="Lucida Sans Unicode"/>
              </a:rPr>
              <a:t> </a:t>
            </a:r>
            <a:r>
              <a:rPr dirty="0" sz="1600" spc="65">
                <a:latin typeface="Lucida Sans Unicode"/>
                <a:cs typeface="Lucida Sans Unicode"/>
              </a:rPr>
              <a:t>and </a:t>
            </a:r>
            <a:r>
              <a:rPr dirty="0" sz="1600">
                <a:latin typeface="Lucida Sans Unicode"/>
                <a:cs typeface="Lucida Sans Unicode"/>
              </a:rPr>
              <a:t>Physical</a:t>
            </a:r>
            <a:r>
              <a:rPr dirty="0" sz="1600" spc="4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Activity</a:t>
            </a:r>
            <a:r>
              <a:rPr dirty="0" sz="1600" spc="40">
                <a:latin typeface="Lucida Sans Unicode"/>
                <a:cs typeface="Lucida Sans Unicode"/>
              </a:rPr>
              <a:t> </a:t>
            </a:r>
            <a:r>
              <a:rPr dirty="0" sz="1600" spc="60">
                <a:latin typeface="Lucida Sans Unicode"/>
                <a:cs typeface="Lucida Sans Unicode"/>
              </a:rPr>
              <a:t>(CIMSPA)</a:t>
            </a:r>
            <a:r>
              <a:rPr dirty="0" sz="1600" spc="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is</a:t>
            </a:r>
            <a:r>
              <a:rPr dirty="0" sz="1600" spc="1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the</a:t>
            </a:r>
            <a:r>
              <a:rPr dirty="0" sz="1600" spc="2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professional</a:t>
            </a:r>
            <a:r>
              <a:rPr dirty="0" sz="1600" spc="70">
                <a:latin typeface="Lucida Sans Unicode"/>
                <a:cs typeface="Lucida Sans Unicode"/>
              </a:rPr>
              <a:t> </a:t>
            </a:r>
            <a:r>
              <a:rPr dirty="0" sz="1600" spc="40">
                <a:latin typeface="Lucida Sans Unicode"/>
                <a:cs typeface="Lucida Sans Unicode"/>
              </a:rPr>
              <a:t>development </a:t>
            </a:r>
            <a:r>
              <a:rPr dirty="0" sz="1600" spc="50">
                <a:latin typeface="Lucida Sans Unicode"/>
                <a:cs typeface="Lucida Sans Unicode"/>
              </a:rPr>
              <a:t>body</a:t>
            </a:r>
            <a:r>
              <a:rPr dirty="0" sz="1600" spc="20">
                <a:latin typeface="Lucida Sans Unicode"/>
                <a:cs typeface="Lucida Sans Unicode"/>
              </a:rPr>
              <a:t> </a:t>
            </a:r>
            <a:r>
              <a:rPr dirty="0" sz="1600" spc="-30">
                <a:latin typeface="Lucida Sans Unicode"/>
                <a:cs typeface="Lucida Sans Unicode"/>
              </a:rPr>
              <a:t>for</a:t>
            </a:r>
            <a:r>
              <a:rPr dirty="0" sz="1600" spc="1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the</a:t>
            </a:r>
            <a:r>
              <a:rPr dirty="0" sz="1600" spc="20">
                <a:latin typeface="Lucida Sans Unicode"/>
                <a:cs typeface="Lucida Sans Unicode"/>
              </a:rPr>
              <a:t> </a:t>
            </a:r>
            <a:r>
              <a:rPr dirty="0" sz="1600" spc="-80">
                <a:latin typeface="Lucida Sans Unicode"/>
                <a:cs typeface="Lucida Sans Unicode"/>
              </a:rPr>
              <a:t>UK’s</a:t>
            </a:r>
            <a:r>
              <a:rPr dirty="0" sz="1600">
                <a:latin typeface="Lucida Sans Unicode"/>
                <a:cs typeface="Lucida Sans Unicode"/>
              </a:rPr>
              <a:t> sport</a:t>
            </a:r>
            <a:r>
              <a:rPr dirty="0" sz="1600" spc="30">
                <a:latin typeface="Lucida Sans Unicode"/>
                <a:cs typeface="Lucida Sans Unicode"/>
              </a:rPr>
              <a:t> </a:t>
            </a:r>
            <a:r>
              <a:rPr dirty="0" sz="1600" spc="90">
                <a:latin typeface="Lucida Sans Unicode"/>
                <a:cs typeface="Lucida Sans Unicode"/>
              </a:rPr>
              <a:t>and</a:t>
            </a:r>
            <a:r>
              <a:rPr dirty="0" sz="1600" spc="2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physical</a:t>
            </a:r>
            <a:r>
              <a:rPr dirty="0" sz="1600" spc="5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activity</a:t>
            </a:r>
            <a:r>
              <a:rPr dirty="0" sz="1600" spc="55">
                <a:latin typeface="Lucida Sans Unicode"/>
                <a:cs typeface="Lucida Sans Unicode"/>
              </a:rPr>
              <a:t> </a:t>
            </a:r>
            <a:r>
              <a:rPr dirty="0" sz="1600" spc="-10">
                <a:latin typeface="Lucida Sans Unicode"/>
                <a:cs typeface="Lucida Sans Unicode"/>
              </a:rPr>
              <a:t>sector, </a:t>
            </a:r>
            <a:r>
              <a:rPr dirty="0" sz="1600" spc="45">
                <a:latin typeface="Lucida Sans Unicode"/>
                <a:cs typeface="Lucida Sans Unicode"/>
              </a:rPr>
              <a:t>committed</a:t>
            </a:r>
            <a:r>
              <a:rPr dirty="0" sz="1600" spc="3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to</a:t>
            </a:r>
            <a:r>
              <a:rPr dirty="0" sz="1600" spc="-1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supporting,</a:t>
            </a:r>
            <a:r>
              <a:rPr dirty="0" sz="1600" spc="4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developing</a:t>
            </a:r>
            <a:r>
              <a:rPr dirty="0" sz="1600" spc="20">
                <a:latin typeface="Lucida Sans Unicode"/>
                <a:cs typeface="Lucida Sans Unicode"/>
              </a:rPr>
              <a:t> </a:t>
            </a:r>
            <a:r>
              <a:rPr dirty="0" sz="1600" spc="90">
                <a:latin typeface="Lucida Sans Unicode"/>
                <a:cs typeface="Lucida Sans Unicode"/>
              </a:rPr>
              <a:t>and</a:t>
            </a:r>
            <a:r>
              <a:rPr dirty="0" sz="1600" spc="-10">
                <a:latin typeface="Lucida Sans Unicode"/>
                <a:cs typeface="Lucida Sans Unicode"/>
              </a:rPr>
              <a:t> enabling </a:t>
            </a:r>
            <a:r>
              <a:rPr dirty="0" sz="1600">
                <a:latin typeface="Lucida Sans Unicode"/>
                <a:cs typeface="Lucida Sans Unicode"/>
              </a:rPr>
              <a:t>professionals</a:t>
            </a:r>
            <a:r>
              <a:rPr dirty="0" sz="1600" spc="45">
                <a:latin typeface="Lucida Sans Unicode"/>
                <a:cs typeface="Lucida Sans Unicode"/>
              </a:rPr>
              <a:t> </a:t>
            </a:r>
            <a:r>
              <a:rPr dirty="0" sz="1600" spc="90">
                <a:latin typeface="Lucida Sans Unicode"/>
                <a:cs typeface="Lucida Sans Unicode"/>
              </a:rPr>
              <a:t>and</a:t>
            </a:r>
            <a:r>
              <a:rPr dirty="0" sz="1600" spc="1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organisations</a:t>
            </a:r>
            <a:r>
              <a:rPr dirty="0" sz="1600" spc="4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to</a:t>
            </a:r>
            <a:r>
              <a:rPr dirty="0" sz="1600" spc="15">
                <a:latin typeface="Lucida Sans Unicode"/>
                <a:cs typeface="Lucida Sans Unicode"/>
              </a:rPr>
              <a:t> </a:t>
            </a:r>
            <a:r>
              <a:rPr dirty="0" sz="1600" spc="80">
                <a:latin typeface="Lucida Sans Unicode"/>
                <a:cs typeface="Lucida Sans Unicode"/>
              </a:rPr>
              <a:t>succeed</a:t>
            </a:r>
            <a:r>
              <a:rPr dirty="0" sz="1600" spc="3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and,</a:t>
            </a:r>
            <a:r>
              <a:rPr dirty="0" sz="1600" spc="20">
                <a:latin typeface="Lucida Sans Unicode"/>
                <a:cs typeface="Lucida Sans Unicode"/>
              </a:rPr>
              <a:t> </a:t>
            </a:r>
            <a:r>
              <a:rPr dirty="0" sz="1600" spc="100">
                <a:latin typeface="Lucida Sans Unicode"/>
                <a:cs typeface="Lucida Sans Unicode"/>
              </a:rPr>
              <a:t>as</a:t>
            </a:r>
            <a:r>
              <a:rPr dirty="0" sz="1600" spc="-5">
                <a:latin typeface="Lucida Sans Unicode"/>
                <a:cs typeface="Lucida Sans Unicode"/>
              </a:rPr>
              <a:t> </a:t>
            </a:r>
            <a:r>
              <a:rPr dirty="0" sz="1600" spc="185">
                <a:latin typeface="Lucida Sans Unicode"/>
                <a:cs typeface="Lucida Sans Unicode"/>
              </a:rPr>
              <a:t>a</a:t>
            </a:r>
            <a:r>
              <a:rPr dirty="0" sz="1600">
                <a:latin typeface="Lucida Sans Unicode"/>
                <a:cs typeface="Lucida Sans Unicode"/>
              </a:rPr>
              <a:t> </a:t>
            </a:r>
            <a:r>
              <a:rPr dirty="0" sz="1600" spc="-10">
                <a:latin typeface="Lucida Sans Unicode"/>
                <a:cs typeface="Lucida Sans Unicode"/>
              </a:rPr>
              <a:t>result, </a:t>
            </a:r>
            <a:r>
              <a:rPr dirty="0" sz="1600">
                <a:latin typeface="Lucida Sans Unicode"/>
                <a:cs typeface="Lucida Sans Unicode"/>
              </a:rPr>
              <a:t>inspire</a:t>
            </a:r>
            <a:r>
              <a:rPr dirty="0" sz="1600" spc="-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our</a:t>
            </a:r>
            <a:r>
              <a:rPr dirty="0" sz="1600" spc="-1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nation</a:t>
            </a:r>
            <a:r>
              <a:rPr dirty="0" sz="1600" spc="20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to</a:t>
            </a:r>
            <a:r>
              <a:rPr dirty="0" sz="1600" spc="-10">
                <a:latin typeface="Lucida Sans Unicode"/>
                <a:cs typeface="Lucida Sans Unicode"/>
              </a:rPr>
              <a:t> </a:t>
            </a:r>
            <a:r>
              <a:rPr dirty="0" sz="1600" spc="90">
                <a:latin typeface="Lucida Sans Unicode"/>
                <a:cs typeface="Lucida Sans Unicode"/>
              </a:rPr>
              <a:t>become</a:t>
            </a:r>
            <a:r>
              <a:rPr dirty="0" sz="1600" spc="-5">
                <a:latin typeface="Lucida Sans Unicode"/>
                <a:cs typeface="Lucida Sans Unicode"/>
              </a:rPr>
              <a:t> </a:t>
            </a:r>
            <a:r>
              <a:rPr dirty="0" sz="1600">
                <a:latin typeface="Lucida Sans Unicode"/>
                <a:cs typeface="Lucida Sans Unicode"/>
              </a:rPr>
              <a:t>more</a:t>
            </a:r>
            <a:r>
              <a:rPr dirty="0" sz="1600" spc="-25">
                <a:latin typeface="Lucida Sans Unicode"/>
                <a:cs typeface="Lucida Sans Unicode"/>
              </a:rPr>
              <a:t> </a:t>
            </a:r>
            <a:r>
              <a:rPr dirty="0" sz="1600" spc="-10">
                <a:latin typeface="Lucida Sans Unicode"/>
                <a:cs typeface="Lucida Sans Unicode"/>
              </a:rPr>
              <a:t>active.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03275" y="3346983"/>
            <a:ext cx="988060" cy="369570"/>
          </a:xfrm>
          <a:prstGeom prst="rect">
            <a:avLst/>
          </a:prstGeom>
          <a:solidFill>
            <a:srgbClr val="E23A97"/>
          </a:solidFill>
        </p:spPr>
        <p:txBody>
          <a:bodyPr wrap="square" lIns="0" tIns="2730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15"/>
              </a:spcBef>
            </a:pPr>
            <a:r>
              <a:rPr dirty="0" sz="1800" spc="-20">
                <a:solidFill>
                  <a:srgbClr val="FFFFFF"/>
                </a:solidFill>
                <a:latin typeface="Arial Black"/>
                <a:cs typeface="Arial Black"/>
              </a:rPr>
              <a:t>VISION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90507" y="3829202"/>
            <a:ext cx="62141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55">
                <a:latin typeface="Lucida Sans Unicode"/>
                <a:cs typeface="Lucida Sans Unicode"/>
              </a:rPr>
              <a:t>Shaping</a:t>
            </a:r>
            <a:r>
              <a:rPr dirty="0" sz="1800" spc="-45">
                <a:latin typeface="Lucida Sans Unicode"/>
                <a:cs typeface="Lucida Sans Unicode"/>
              </a:rPr>
              <a:t> </a:t>
            </a:r>
            <a:r>
              <a:rPr dirty="0" sz="1800" spc="210">
                <a:latin typeface="Lucida Sans Unicode"/>
                <a:cs typeface="Lucida Sans Unicode"/>
              </a:rPr>
              <a:t>a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recognised,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65">
                <a:latin typeface="Lucida Sans Unicode"/>
                <a:cs typeface="Lucida Sans Unicode"/>
              </a:rPr>
              <a:t>valued</a:t>
            </a:r>
            <a:r>
              <a:rPr dirty="0" sz="1800" spc="-4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inclusive</a:t>
            </a:r>
            <a:r>
              <a:rPr dirty="0" sz="1800" spc="-6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sport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80">
                <a:latin typeface="Lucida Sans Unicode"/>
                <a:cs typeface="Lucida Sans Unicode"/>
              </a:rPr>
              <a:t>and </a:t>
            </a:r>
            <a:r>
              <a:rPr dirty="0" sz="1800" spc="45">
                <a:latin typeface="Lucida Sans Unicode"/>
                <a:cs typeface="Lucida Sans Unicode"/>
              </a:rPr>
              <a:t>physical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activity</a:t>
            </a:r>
            <a:r>
              <a:rPr dirty="0" sz="1800" spc="-5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sector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 spc="50">
                <a:latin typeface="Lucida Sans Unicode"/>
                <a:cs typeface="Lucida Sans Unicode"/>
              </a:rPr>
              <a:t>that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 spc="55">
                <a:latin typeface="Lucida Sans Unicode"/>
                <a:cs typeface="Lucida Sans Unicode"/>
              </a:rPr>
              <a:t>everyone</a:t>
            </a:r>
            <a:r>
              <a:rPr dirty="0" sz="1800" spc="-20">
                <a:latin typeface="Lucida Sans Unicode"/>
                <a:cs typeface="Lucida Sans Unicode"/>
              </a:rPr>
              <a:t> </a:t>
            </a:r>
            <a:r>
              <a:rPr dirty="0" sz="1800" spc="130">
                <a:latin typeface="Lucida Sans Unicode"/>
                <a:cs typeface="Lucida Sans Unicode"/>
              </a:rPr>
              <a:t>can</a:t>
            </a:r>
            <a:r>
              <a:rPr dirty="0" sz="1800" spc="-20">
                <a:latin typeface="Lucida Sans Unicode"/>
                <a:cs typeface="Lucida Sans Unicode"/>
              </a:rPr>
              <a:t> </a:t>
            </a:r>
            <a:r>
              <a:rPr dirty="0" sz="1800" spc="85">
                <a:latin typeface="Lucida Sans Unicode"/>
                <a:cs typeface="Lucida Sans Unicode"/>
              </a:rPr>
              <a:t>be</a:t>
            </a:r>
            <a:r>
              <a:rPr dirty="0" sz="1800" spc="-5">
                <a:latin typeface="Lucida Sans Unicode"/>
                <a:cs typeface="Lucida Sans Unicode"/>
              </a:rPr>
              <a:t> </a:t>
            </a:r>
            <a:r>
              <a:rPr dirty="0" sz="1800" spc="210">
                <a:latin typeface="Lucida Sans Unicode"/>
                <a:cs typeface="Lucida Sans Unicode"/>
              </a:rPr>
              <a:t>a</a:t>
            </a:r>
            <a:r>
              <a:rPr dirty="0" sz="1800" spc="-2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part</a:t>
            </a:r>
            <a:r>
              <a:rPr dirty="0" sz="1800" spc="-15">
                <a:latin typeface="Lucida Sans Unicode"/>
                <a:cs typeface="Lucida Sans Unicode"/>
              </a:rPr>
              <a:t> </a:t>
            </a:r>
            <a:r>
              <a:rPr dirty="0" sz="1800" spc="-25">
                <a:latin typeface="Lucida Sans Unicode"/>
                <a:cs typeface="Lucida Sans Unicode"/>
              </a:rPr>
              <a:t>of.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03275" y="4669459"/>
            <a:ext cx="1086485" cy="369570"/>
          </a:xfrm>
          <a:prstGeom prst="rect">
            <a:avLst/>
          </a:prstGeom>
          <a:solidFill>
            <a:srgbClr val="E23A97"/>
          </a:solidFill>
        </p:spPr>
        <p:txBody>
          <a:bodyPr wrap="square" lIns="0" tIns="2730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15"/>
              </a:spcBef>
            </a:pPr>
            <a:r>
              <a:rPr dirty="0" sz="1800" spc="-60">
                <a:solidFill>
                  <a:srgbClr val="FFFFFF"/>
                </a:solidFill>
                <a:latin typeface="Arial Black"/>
                <a:cs typeface="Arial Black"/>
              </a:rPr>
              <a:t>VALUES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90507" y="5151682"/>
            <a:ext cx="73050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Lucida Sans Unicode"/>
                <a:cs typeface="Lucida Sans Unicode"/>
              </a:rPr>
              <a:t>Our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 spc="114">
                <a:latin typeface="Lucida Sans Unicode"/>
                <a:cs typeface="Lucida Sans Unicode"/>
              </a:rPr>
              <a:t>team</a:t>
            </a:r>
            <a:r>
              <a:rPr dirty="0" sz="1800" spc="-55">
                <a:latin typeface="Lucida Sans Unicode"/>
                <a:cs typeface="Lucida Sans Unicode"/>
              </a:rPr>
              <a:t> </a:t>
            </a:r>
            <a:r>
              <a:rPr dirty="0" sz="1800" spc="60">
                <a:latin typeface="Lucida Sans Unicode"/>
                <a:cs typeface="Lucida Sans Unicode"/>
              </a:rPr>
              <a:t>values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culture</a:t>
            </a:r>
            <a:r>
              <a:rPr dirty="0" sz="1800" spc="-80">
                <a:latin typeface="Lucida Sans Unicode"/>
                <a:cs typeface="Lucida Sans Unicode"/>
              </a:rPr>
              <a:t> </a:t>
            </a:r>
            <a:r>
              <a:rPr dirty="0" sz="1800" spc="75">
                <a:latin typeface="Lucida Sans Unicode"/>
                <a:cs typeface="Lucida Sans Unicode"/>
              </a:rPr>
              <a:t>are</a:t>
            </a:r>
            <a:r>
              <a:rPr dirty="0" sz="1800" spc="-3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respect,</a:t>
            </a:r>
            <a:r>
              <a:rPr dirty="0" sz="1800" spc="-50">
                <a:latin typeface="Lucida Sans Unicode"/>
                <a:cs typeface="Lucida Sans Unicode"/>
              </a:rPr>
              <a:t> </a:t>
            </a:r>
            <a:r>
              <a:rPr dirty="0" sz="1800">
                <a:latin typeface="Lucida Sans Unicode"/>
                <a:cs typeface="Lucida Sans Unicode"/>
              </a:rPr>
              <a:t>quality</a:t>
            </a:r>
            <a:r>
              <a:rPr dirty="0" sz="1800" spc="-65">
                <a:latin typeface="Lucida Sans Unicode"/>
                <a:cs typeface="Lucida Sans Unicode"/>
              </a:rPr>
              <a:t> </a:t>
            </a:r>
            <a:r>
              <a:rPr dirty="0" sz="1800" spc="105">
                <a:latin typeface="Lucida Sans Unicode"/>
                <a:cs typeface="Lucida Sans Unicode"/>
              </a:rPr>
              <a:t>and</a:t>
            </a:r>
            <a:r>
              <a:rPr dirty="0" sz="1800" spc="-35">
                <a:latin typeface="Lucida Sans Unicode"/>
                <a:cs typeface="Lucida Sans Unicode"/>
              </a:rPr>
              <a:t> </a:t>
            </a:r>
            <a:r>
              <a:rPr dirty="0" sz="1800" spc="-10">
                <a:latin typeface="Lucida Sans Unicode"/>
                <a:cs typeface="Lucida Sans Unicode"/>
              </a:rPr>
              <a:t>teamwork.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79475">
              <a:lnSpc>
                <a:spcPct val="100000"/>
              </a:lnSpc>
              <a:spcBef>
                <a:spcPts val="100"/>
              </a:spcBef>
            </a:pPr>
            <a:r>
              <a:rPr dirty="0" spc="-100"/>
              <a:t>Value</a:t>
            </a:r>
            <a:r>
              <a:rPr dirty="0" spc="-434"/>
              <a:t> </a:t>
            </a:r>
            <a:r>
              <a:rPr dirty="0" spc="-125"/>
              <a:t>of</a:t>
            </a:r>
            <a:r>
              <a:rPr dirty="0" spc="-400"/>
              <a:t> </a:t>
            </a:r>
            <a:r>
              <a:rPr dirty="0" spc="-114"/>
              <a:t>the</a:t>
            </a:r>
            <a:r>
              <a:rPr dirty="0" spc="-425"/>
              <a:t> </a:t>
            </a:r>
            <a:r>
              <a:rPr dirty="0" spc="-160"/>
              <a:t>Sector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700317" y="1321451"/>
            <a:ext cx="5911850" cy="5146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31775" marR="224790">
              <a:lnSpc>
                <a:spcPct val="100000"/>
              </a:lnSpc>
              <a:spcBef>
                <a:spcPts val="100"/>
              </a:spcBef>
            </a:pPr>
            <a:r>
              <a:rPr dirty="0" sz="2400" spc="-75">
                <a:solidFill>
                  <a:srgbClr val="FFFFFF"/>
                </a:solidFill>
                <a:latin typeface="Arial Black"/>
                <a:cs typeface="Arial Black"/>
              </a:rPr>
              <a:t>Over</a:t>
            </a:r>
            <a:r>
              <a:rPr dirty="0" sz="2400" spc="-2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 spc="-275">
                <a:solidFill>
                  <a:srgbClr val="FFFFFF"/>
                </a:solidFill>
                <a:latin typeface="Arial Black"/>
                <a:cs typeface="Arial Black"/>
              </a:rPr>
              <a:t>£107</a:t>
            </a:r>
            <a:r>
              <a:rPr dirty="0" sz="2400" spc="-2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 spc="-70">
                <a:solidFill>
                  <a:srgbClr val="FFFFFF"/>
                </a:solidFill>
                <a:latin typeface="Arial Black"/>
                <a:cs typeface="Arial Black"/>
              </a:rPr>
              <a:t>billion</a:t>
            </a:r>
            <a:r>
              <a:rPr dirty="0" sz="2400" spc="-2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2400" spc="-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Lucida Sans Unicode"/>
                <a:cs typeface="Lucida Sans Unicode"/>
              </a:rPr>
              <a:t>social</a:t>
            </a:r>
            <a:r>
              <a:rPr dirty="0" sz="2400" spc="-1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90">
                <a:solidFill>
                  <a:srgbClr val="FFFFFF"/>
                </a:solidFill>
                <a:latin typeface="Lucida Sans Unicode"/>
                <a:cs typeface="Lucida Sans Unicode"/>
              </a:rPr>
              <a:t>value</a:t>
            </a:r>
            <a:r>
              <a:rPr dirty="0" sz="2400" spc="-10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110">
                <a:solidFill>
                  <a:srgbClr val="FFFFFF"/>
                </a:solidFill>
                <a:latin typeface="Lucida Sans Unicode"/>
                <a:cs typeface="Lucida Sans Unicode"/>
              </a:rPr>
              <a:t>was </a:t>
            </a:r>
            <a:r>
              <a:rPr dirty="0" sz="2400" spc="90">
                <a:solidFill>
                  <a:srgbClr val="FFFFFF"/>
                </a:solidFill>
                <a:latin typeface="Lucida Sans Unicode"/>
                <a:cs typeface="Lucida Sans Unicode"/>
              </a:rPr>
              <a:t>generated</a:t>
            </a:r>
            <a:r>
              <a:rPr dirty="0" sz="2400" spc="-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2400" spc="-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14">
                <a:solidFill>
                  <a:srgbClr val="FFFFFF"/>
                </a:solidFill>
                <a:latin typeface="Lucida Sans Unicode"/>
                <a:cs typeface="Lucida Sans Unicode"/>
              </a:rPr>
              <a:t>2022/23</a:t>
            </a:r>
            <a:r>
              <a:rPr dirty="0" sz="2400" spc="-1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Lucida Sans Unicode"/>
                <a:cs typeface="Lucida Sans Unicode"/>
              </a:rPr>
              <a:t>alone.</a:t>
            </a:r>
            <a:endParaRPr sz="2400">
              <a:latin typeface="Lucida Sans Unicode"/>
              <a:cs typeface="Lucida Sans Unicode"/>
            </a:endParaRPr>
          </a:p>
          <a:p>
            <a:pPr algn="ctr" marL="186055" marR="179070" indent="-635">
              <a:lnSpc>
                <a:spcPct val="100000"/>
              </a:lnSpc>
              <a:spcBef>
                <a:spcPts val="2880"/>
              </a:spcBef>
            </a:pPr>
            <a:r>
              <a:rPr dirty="0" sz="2400" spc="-70">
                <a:solidFill>
                  <a:srgbClr val="FFFFFF"/>
                </a:solidFill>
                <a:latin typeface="Lucida Sans Unicode"/>
                <a:cs typeface="Lucida Sans Unicode"/>
              </a:rPr>
              <a:t>This</a:t>
            </a:r>
            <a:r>
              <a:rPr dirty="0" sz="24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figure</a:t>
            </a:r>
            <a:r>
              <a:rPr dirty="0" sz="24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represents</a:t>
            </a:r>
            <a:r>
              <a:rPr dirty="0" sz="24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both</a:t>
            </a:r>
            <a:r>
              <a:rPr dirty="0" sz="24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40">
                <a:solidFill>
                  <a:srgbClr val="FFFFFF"/>
                </a:solidFill>
                <a:latin typeface="Lucida Sans Unicode"/>
                <a:cs typeface="Lucida Sans Unicode"/>
              </a:rPr>
              <a:t>primary </a:t>
            </a:r>
            <a:r>
              <a:rPr dirty="0" sz="2400" spc="90">
                <a:solidFill>
                  <a:srgbClr val="FFFFFF"/>
                </a:solidFill>
                <a:latin typeface="Lucida Sans Unicode"/>
                <a:cs typeface="Lucida Sans Unicode"/>
              </a:rPr>
              <a:t>value</a:t>
            </a:r>
            <a:r>
              <a:rPr dirty="0" sz="24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dirty="0" sz="24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24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wellbeing</a:t>
            </a:r>
            <a:r>
              <a:rPr dirty="0" sz="24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benefits</a:t>
            </a:r>
            <a:r>
              <a:rPr dirty="0" sz="2400" spc="-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Lucida Sans Unicode"/>
                <a:cs typeface="Lucida Sans Unicode"/>
              </a:rPr>
              <a:t>that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individuals</a:t>
            </a:r>
            <a:r>
              <a:rPr dirty="0" sz="2400" spc="1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experience</a:t>
            </a:r>
            <a:r>
              <a:rPr dirty="0" sz="2400" spc="1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from</a:t>
            </a:r>
            <a:r>
              <a:rPr dirty="0" sz="2400" spc="1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Lucida Sans Unicode"/>
                <a:cs typeface="Lucida Sans Unicode"/>
              </a:rPr>
              <a:t>being </a:t>
            </a:r>
            <a:r>
              <a:rPr dirty="0" sz="2400" spc="95">
                <a:solidFill>
                  <a:srgbClr val="FFFFFF"/>
                </a:solidFill>
                <a:latin typeface="Lucida Sans Unicode"/>
                <a:cs typeface="Lucida Sans Unicode"/>
              </a:rPr>
              <a:t>active</a:t>
            </a:r>
            <a:r>
              <a:rPr dirty="0" sz="24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70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dirty="0" sz="24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145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dirty="0" sz="24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90">
                <a:solidFill>
                  <a:srgbClr val="FFFFFF"/>
                </a:solidFill>
                <a:latin typeface="Lucida Sans Unicode"/>
                <a:cs typeface="Lucida Sans Unicode"/>
              </a:rPr>
              <a:t>secondary</a:t>
            </a:r>
            <a:r>
              <a:rPr dirty="0" sz="24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value,</a:t>
            </a:r>
            <a:r>
              <a:rPr dirty="0" sz="24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Lucida Sans Unicode"/>
                <a:cs typeface="Lucida Sans Unicode"/>
              </a:rPr>
              <a:t>which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reflects</a:t>
            </a:r>
            <a:r>
              <a:rPr dirty="0" sz="2400" spc="-7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24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Lucida Sans Unicode"/>
                <a:cs typeface="Lucida Sans Unicode"/>
              </a:rPr>
              <a:t>cost</a:t>
            </a:r>
            <a:r>
              <a:rPr dirty="0" sz="2400" spc="-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65">
                <a:solidFill>
                  <a:srgbClr val="FFFFFF"/>
                </a:solidFill>
                <a:latin typeface="Lucida Sans Unicode"/>
                <a:cs typeface="Lucida Sans Unicode"/>
              </a:rPr>
              <a:t>savings</a:t>
            </a:r>
            <a:r>
              <a:rPr dirty="0" sz="2400" spc="-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2400" spc="-7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Lucida Sans Unicode"/>
                <a:cs typeface="Lucida Sans Unicode"/>
              </a:rPr>
              <a:t>public </a:t>
            </a:r>
            <a:r>
              <a:rPr dirty="0" sz="2400" spc="50">
                <a:solidFill>
                  <a:srgbClr val="FFFFFF"/>
                </a:solidFill>
                <a:latin typeface="Lucida Sans Unicode"/>
                <a:cs typeface="Lucida Sans Unicode"/>
              </a:rPr>
              <a:t>services</a:t>
            </a:r>
            <a:r>
              <a:rPr dirty="0" sz="2400" spc="-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-70">
                <a:solidFill>
                  <a:srgbClr val="FFFFFF"/>
                </a:solidFill>
                <a:latin typeface="Lucida Sans Unicode"/>
                <a:cs typeface="Lucida Sans Unicode"/>
              </a:rPr>
              <a:t>like</a:t>
            </a:r>
            <a:r>
              <a:rPr dirty="0" sz="2400" spc="-1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Lucida Sans Unicode"/>
                <a:cs typeface="Lucida Sans Unicode"/>
              </a:rPr>
              <a:t>healthcare.</a:t>
            </a:r>
            <a:endParaRPr sz="2400">
              <a:latin typeface="Lucida Sans Unicode"/>
              <a:cs typeface="Lucida Sans Unicode"/>
            </a:endParaRPr>
          </a:p>
          <a:p>
            <a:pPr algn="ctr" marL="12700" marR="5080" indent="-1270">
              <a:lnSpc>
                <a:spcPct val="100000"/>
              </a:lnSpc>
              <a:spcBef>
                <a:spcPts val="2880"/>
              </a:spcBef>
            </a:pPr>
            <a:r>
              <a:rPr dirty="0" sz="2400" spc="-10">
                <a:solidFill>
                  <a:srgbClr val="FFFFFF"/>
                </a:solidFill>
                <a:latin typeface="Lucida Sans Unicode"/>
                <a:cs typeface="Lucida Sans Unicode"/>
              </a:rPr>
              <a:t>Source: </a:t>
            </a:r>
            <a:r>
              <a:rPr dirty="0" u="sng" sz="24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cida Sans Unicode"/>
                <a:cs typeface="Lucida Sans Unicode"/>
                <a:hlinkClick r:id="rId2"/>
              </a:rPr>
              <a:t>https://www.sportengland.org/researc</a:t>
            </a:r>
            <a:r>
              <a:rPr dirty="0" u="none" sz="2400" spc="-10">
                <a:solidFill>
                  <a:srgbClr val="0562C1"/>
                </a:solidFill>
                <a:latin typeface="Lucida Sans Unicode"/>
                <a:cs typeface="Lucida Sans Unicode"/>
              </a:rPr>
              <a:t> </a:t>
            </a:r>
            <a:r>
              <a:rPr dirty="0" u="sng" sz="2400" spc="-2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cida Sans Unicode"/>
                <a:cs typeface="Lucida Sans Unicode"/>
                <a:hlinkClick r:id="rId2"/>
              </a:rPr>
              <a:t>h-</a:t>
            </a:r>
            <a:r>
              <a:rPr dirty="0" u="sng" sz="2400" spc="8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cida Sans Unicode"/>
                <a:cs typeface="Lucida Sans Unicode"/>
                <a:hlinkClick r:id="rId2"/>
              </a:rPr>
              <a:t>and-</a:t>
            </a:r>
            <a:r>
              <a:rPr dirty="0" u="sng" sz="2400" spc="6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cida Sans Unicode"/>
                <a:cs typeface="Lucida Sans Unicode"/>
                <a:hlinkClick r:id="rId2"/>
              </a:rPr>
              <a:t>data/research/social-</a:t>
            </a:r>
            <a:r>
              <a:rPr dirty="0" u="sng" sz="2400" spc="5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cida Sans Unicode"/>
                <a:cs typeface="Lucida Sans Unicode"/>
                <a:hlinkClick r:id="rId2"/>
              </a:rPr>
              <a:t>value-</a:t>
            </a:r>
            <a:r>
              <a:rPr dirty="0" u="none" sz="2400" spc="55">
                <a:solidFill>
                  <a:srgbClr val="0562C1"/>
                </a:solidFill>
                <a:latin typeface="Lucida Sans Unicode"/>
                <a:cs typeface="Lucida Sans Unicode"/>
              </a:rPr>
              <a:t> </a:t>
            </a:r>
            <a:r>
              <a:rPr dirty="0" u="sng" sz="2400" spc="-1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cida Sans Unicode"/>
                <a:cs typeface="Lucida Sans Unicode"/>
                <a:hlinkClick r:id="rId2"/>
              </a:rPr>
              <a:t>sport-</a:t>
            </a:r>
            <a:r>
              <a:rPr dirty="0" u="sng" sz="2400" spc="8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cida Sans Unicode"/>
                <a:cs typeface="Lucida Sans Unicode"/>
                <a:hlinkClick r:id="rId2"/>
              </a:rPr>
              <a:t>and-</a:t>
            </a:r>
            <a:r>
              <a:rPr dirty="0" u="sng" sz="2400" spc="5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cida Sans Unicode"/>
                <a:cs typeface="Lucida Sans Unicode"/>
                <a:hlinkClick r:id="rId2"/>
              </a:rPr>
              <a:t>physical-</a:t>
            </a:r>
            <a:r>
              <a:rPr dirty="0" u="sng" sz="2400" spc="4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Lucida Sans Unicode"/>
                <a:cs typeface="Lucida Sans Unicode"/>
                <a:hlinkClick r:id="rId2"/>
              </a:rPr>
              <a:t>activity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9052" y="705726"/>
            <a:ext cx="4095191" cy="54465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5432" y="440579"/>
            <a:ext cx="10000615" cy="2219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We</a:t>
            </a:r>
            <a:r>
              <a:rPr dirty="0" spc="-420"/>
              <a:t> </a:t>
            </a:r>
            <a:r>
              <a:rPr dirty="0" spc="-95"/>
              <a:t>need</a:t>
            </a:r>
            <a:r>
              <a:rPr dirty="0" spc="-420"/>
              <a:t> </a:t>
            </a:r>
            <a:r>
              <a:rPr dirty="0"/>
              <a:t>a</a:t>
            </a:r>
            <a:r>
              <a:rPr dirty="0" spc="-390"/>
              <a:t> </a:t>
            </a:r>
            <a:r>
              <a:rPr dirty="0" spc="-120"/>
              <a:t>diverse,</a:t>
            </a:r>
            <a:r>
              <a:rPr dirty="0" spc="-415"/>
              <a:t> </a:t>
            </a:r>
            <a:r>
              <a:rPr dirty="0" spc="-145"/>
              <a:t>skilled</a:t>
            </a:r>
            <a:r>
              <a:rPr dirty="0" spc="-415"/>
              <a:t> </a:t>
            </a:r>
            <a:r>
              <a:rPr dirty="0"/>
              <a:t>and</a:t>
            </a:r>
            <a:r>
              <a:rPr dirty="0" spc="-390"/>
              <a:t> </a:t>
            </a:r>
            <a:r>
              <a:rPr dirty="0" spc="-10"/>
              <a:t>welcoming </a:t>
            </a:r>
            <a:r>
              <a:rPr dirty="0" spc="-170"/>
              <a:t>workforce</a:t>
            </a:r>
            <a:r>
              <a:rPr dirty="0" spc="-395"/>
              <a:t> </a:t>
            </a:r>
            <a:r>
              <a:rPr dirty="0" spc="-140"/>
              <a:t>to</a:t>
            </a:r>
            <a:r>
              <a:rPr dirty="0" spc="-395"/>
              <a:t> </a:t>
            </a:r>
            <a:r>
              <a:rPr dirty="0" spc="-105"/>
              <a:t>achieve</a:t>
            </a:r>
            <a:r>
              <a:rPr dirty="0" spc="-434"/>
              <a:t> </a:t>
            </a:r>
            <a:r>
              <a:rPr dirty="0" spc="-65"/>
              <a:t>our</a:t>
            </a:r>
            <a:r>
              <a:rPr dirty="0" spc="-395"/>
              <a:t> </a:t>
            </a:r>
            <a:r>
              <a:rPr dirty="0" spc="-110"/>
              <a:t>mission:</a:t>
            </a:r>
            <a:r>
              <a:rPr dirty="0" spc="-385"/>
              <a:t> </a:t>
            </a:r>
            <a:r>
              <a:rPr dirty="0" spc="-25" b="1" i="1">
                <a:latin typeface="Arial"/>
                <a:cs typeface="Arial"/>
              </a:rPr>
              <a:t>To</a:t>
            </a:r>
            <a:r>
              <a:rPr dirty="0" spc="-25" b="1" i="1">
                <a:latin typeface="Arial"/>
                <a:cs typeface="Arial"/>
              </a:rPr>
              <a:t> </a:t>
            </a:r>
            <a:r>
              <a:rPr dirty="0" spc="210" b="1" i="1">
                <a:latin typeface="Arial"/>
                <a:cs typeface="Arial"/>
              </a:rPr>
              <a:t>transform</a:t>
            </a:r>
            <a:r>
              <a:rPr dirty="0" spc="-120" b="1" i="1">
                <a:latin typeface="Arial"/>
                <a:cs typeface="Arial"/>
              </a:rPr>
              <a:t> </a:t>
            </a:r>
            <a:r>
              <a:rPr dirty="0" spc="120" b="1" i="1">
                <a:latin typeface="Arial"/>
                <a:cs typeface="Arial"/>
              </a:rPr>
              <a:t>lives</a:t>
            </a:r>
            <a:r>
              <a:rPr dirty="0" spc="-175" b="1" i="1">
                <a:latin typeface="Arial"/>
                <a:cs typeface="Arial"/>
              </a:rPr>
              <a:t> </a:t>
            </a:r>
            <a:r>
              <a:rPr dirty="0" spc="190" b="1" i="1">
                <a:latin typeface="Arial"/>
                <a:cs typeface="Arial"/>
              </a:rPr>
              <a:t>through</a:t>
            </a:r>
            <a:r>
              <a:rPr dirty="0" spc="-135" b="1" i="1">
                <a:latin typeface="Arial"/>
                <a:cs typeface="Arial"/>
              </a:rPr>
              <a:t> </a:t>
            </a:r>
            <a:r>
              <a:rPr dirty="0" spc="220" b="1" i="1">
                <a:latin typeface="Arial"/>
                <a:cs typeface="Arial"/>
              </a:rPr>
              <a:t>the</a:t>
            </a:r>
            <a:r>
              <a:rPr dirty="0" spc="-155" b="1" i="1">
                <a:latin typeface="Arial"/>
                <a:cs typeface="Arial"/>
              </a:rPr>
              <a:t> </a:t>
            </a:r>
            <a:r>
              <a:rPr dirty="0" spc="180" b="1" i="1">
                <a:latin typeface="Arial"/>
                <a:cs typeface="Arial"/>
              </a:rPr>
              <a:t>power</a:t>
            </a:r>
            <a:r>
              <a:rPr dirty="0" spc="-150" b="1" i="1">
                <a:latin typeface="Arial"/>
                <a:cs typeface="Arial"/>
              </a:rPr>
              <a:t> </a:t>
            </a:r>
            <a:r>
              <a:rPr dirty="0" spc="85" b="1" i="1">
                <a:latin typeface="Arial"/>
                <a:cs typeface="Arial"/>
              </a:rPr>
              <a:t>of</a:t>
            </a:r>
            <a:r>
              <a:rPr dirty="0" spc="-150" b="1" i="1">
                <a:latin typeface="Arial"/>
                <a:cs typeface="Arial"/>
              </a:rPr>
              <a:t> </a:t>
            </a:r>
            <a:r>
              <a:rPr dirty="0" spc="125" b="1" i="1">
                <a:latin typeface="Arial"/>
                <a:cs typeface="Arial"/>
              </a:rPr>
              <a:t>sport </a:t>
            </a:r>
            <a:r>
              <a:rPr dirty="0" spc="285" b="1" i="1">
                <a:latin typeface="Arial"/>
                <a:cs typeface="Arial"/>
              </a:rPr>
              <a:t>and</a:t>
            </a:r>
            <a:r>
              <a:rPr dirty="0" spc="-145" b="1" i="1">
                <a:latin typeface="Arial"/>
                <a:cs typeface="Arial"/>
              </a:rPr>
              <a:t> </a:t>
            </a:r>
            <a:r>
              <a:rPr dirty="0" spc="175" b="1" i="1">
                <a:latin typeface="Arial"/>
                <a:cs typeface="Arial"/>
              </a:rPr>
              <a:t>physical</a:t>
            </a:r>
            <a:r>
              <a:rPr dirty="0" spc="-155" b="1" i="1">
                <a:latin typeface="Arial"/>
                <a:cs typeface="Arial"/>
              </a:rPr>
              <a:t> </a:t>
            </a:r>
            <a:r>
              <a:rPr dirty="0" spc="204" b="1" i="1">
                <a:latin typeface="Arial"/>
                <a:cs typeface="Arial"/>
              </a:rPr>
              <a:t>activity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1413" y="3028810"/>
            <a:ext cx="7509172" cy="35062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9301" y="1679831"/>
            <a:ext cx="43929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0">
                <a:solidFill>
                  <a:srgbClr val="FFFFFF"/>
                </a:solidFill>
                <a:latin typeface="Arial Black"/>
                <a:cs typeface="Arial Black"/>
              </a:rPr>
              <a:t>Promotional</a:t>
            </a:r>
            <a:r>
              <a:rPr dirty="0" sz="3600" spc="-3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600" spc="-75">
                <a:solidFill>
                  <a:srgbClr val="FFFFFF"/>
                </a:solidFill>
                <a:latin typeface="Arial Black"/>
                <a:cs typeface="Arial Black"/>
              </a:rPr>
              <a:t>Video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07969" y="2795399"/>
            <a:ext cx="58959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25" b="1" i="1">
                <a:solidFill>
                  <a:srgbClr val="FFFFFF"/>
                </a:solidFill>
                <a:latin typeface="Arial"/>
                <a:cs typeface="Arial"/>
              </a:rPr>
              <a:t>https://</a:t>
            </a:r>
            <a:r>
              <a:rPr dirty="0" sz="1800" spc="125" b="1" i="1">
                <a:solidFill>
                  <a:srgbClr val="FFFFFF"/>
                </a:solidFill>
                <a:latin typeface="Arial"/>
                <a:cs typeface="Arial"/>
                <a:hlinkClick r:id="rId2"/>
              </a:rPr>
              <a:t>www.cimspa.co.uk/cimspa-</a:t>
            </a:r>
            <a:r>
              <a:rPr dirty="0" sz="1800" spc="130" b="1" i="1">
                <a:solidFill>
                  <a:srgbClr val="FFFFFF"/>
                </a:solidFill>
                <a:latin typeface="Arial"/>
                <a:cs typeface="Arial"/>
                <a:hlinkClick r:id="rId2"/>
              </a:rPr>
              <a:t>careers-</a:t>
            </a:r>
            <a:r>
              <a:rPr dirty="0" sz="1800" spc="135" b="1" i="1">
                <a:solidFill>
                  <a:srgbClr val="FFFFFF"/>
                </a:solidFill>
                <a:latin typeface="Arial"/>
                <a:cs typeface="Arial"/>
                <a:hlinkClick r:id="rId2"/>
              </a:rPr>
              <a:t>hub/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9052" y="705726"/>
            <a:ext cx="4095191" cy="54465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2316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5099" rIns="0" bIns="0" rtlCol="0" vert="horz">
            <a:spAutoFit/>
          </a:bodyPr>
          <a:lstStyle/>
          <a:p>
            <a:pPr marL="915035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dirty="0" spc="-400"/>
              <a:t> </a:t>
            </a:r>
            <a:r>
              <a:rPr dirty="0" spc="-175"/>
              <a:t>is</a:t>
            </a:r>
            <a:r>
              <a:rPr dirty="0" spc="-395"/>
              <a:t> </a:t>
            </a:r>
            <a:r>
              <a:rPr dirty="0" spc="-265"/>
              <a:t>CIMSPA?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683803" y="1550051"/>
            <a:ext cx="5534660" cy="4585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5240" marR="6985" indent="-1905">
              <a:lnSpc>
                <a:spcPct val="100000"/>
              </a:lnSpc>
              <a:spcBef>
                <a:spcPts val="100"/>
              </a:spcBef>
            </a:pPr>
            <a:r>
              <a:rPr dirty="0" sz="2400" spc="140" b="1" i="1">
                <a:solidFill>
                  <a:srgbClr val="FFFFFF"/>
                </a:solidFill>
                <a:latin typeface="Arial"/>
                <a:cs typeface="Arial"/>
              </a:rPr>
              <a:t>Chartered</a:t>
            </a:r>
            <a:r>
              <a:rPr dirty="0" sz="2400" spc="-1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10" b="1" i="1">
                <a:solidFill>
                  <a:srgbClr val="FFFFFF"/>
                </a:solidFill>
                <a:latin typeface="Arial"/>
                <a:cs typeface="Arial"/>
              </a:rPr>
              <a:t>Institute</a:t>
            </a:r>
            <a:r>
              <a:rPr dirty="0" sz="2400" spc="-10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65" b="1" i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400" spc="-11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20" b="1" i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12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204" b="1" i="1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dirty="0" sz="2400" spc="-15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55" b="1" i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400" spc="-10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65" b="1" i="1">
                <a:solidFill>
                  <a:srgbClr val="FFFFFF"/>
                </a:solidFill>
                <a:latin typeface="Arial"/>
                <a:cs typeface="Arial"/>
              </a:rPr>
              <a:t>Sport</a:t>
            </a:r>
            <a:r>
              <a:rPr dirty="0" sz="2400" spc="-1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95" b="1" i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400" spc="-114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75" b="1" i="1">
                <a:solidFill>
                  <a:srgbClr val="FFFFFF"/>
                </a:solidFill>
                <a:latin typeface="Arial"/>
                <a:cs typeface="Arial"/>
              </a:rPr>
              <a:t>Physical </a:t>
            </a:r>
            <a:r>
              <a:rPr dirty="0" sz="2400" spc="95" b="1" i="1">
                <a:solidFill>
                  <a:srgbClr val="FFFFFF"/>
                </a:solidFill>
                <a:latin typeface="Arial"/>
                <a:cs typeface="Arial"/>
              </a:rPr>
              <a:t>Activity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2400">
              <a:latin typeface="Arial"/>
              <a:cs typeface="Arial"/>
            </a:endParaRPr>
          </a:p>
          <a:p>
            <a:pPr algn="ctr" marL="12065" marR="5080">
              <a:lnSpc>
                <a:spcPct val="99600"/>
              </a:lnSpc>
            </a:pPr>
            <a:r>
              <a:rPr dirty="0" sz="2400" spc="-20" i="1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2400" spc="1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i="1">
                <a:solidFill>
                  <a:srgbClr val="FFFFFF"/>
                </a:solidFill>
                <a:latin typeface="Verdana"/>
                <a:cs typeface="Verdana"/>
              </a:rPr>
              <a:t>professional</a:t>
            </a:r>
            <a:r>
              <a:rPr dirty="0" sz="2400" spc="1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i="1">
                <a:solidFill>
                  <a:srgbClr val="FFFFFF"/>
                </a:solidFill>
                <a:latin typeface="Verdana"/>
                <a:cs typeface="Verdana"/>
              </a:rPr>
              <a:t>development</a:t>
            </a:r>
            <a:r>
              <a:rPr dirty="0" sz="2400" spc="3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30" i="1">
                <a:solidFill>
                  <a:srgbClr val="FFFFFF"/>
                </a:solidFill>
                <a:latin typeface="Verdana"/>
                <a:cs typeface="Verdana"/>
              </a:rPr>
              <a:t>body</a:t>
            </a:r>
            <a:r>
              <a:rPr dirty="0" sz="2400" spc="3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35" i="1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dirty="0" sz="2400" spc="-16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i="1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dirty="0" sz="2400" spc="-15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40" i="1">
                <a:solidFill>
                  <a:srgbClr val="FFFFFF"/>
                </a:solidFill>
                <a:latin typeface="Verdana"/>
                <a:cs typeface="Verdana"/>
              </a:rPr>
              <a:t>UK’s</a:t>
            </a:r>
            <a:r>
              <a:rPr dirty="0" sz="2400" spc="-13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i="1">
                <a:solidFill>
                  <a:srgbClr val="FFFFFF"/>
                </a:solidFill>
                <a:latin typeface="Verdana"/>
                <a:cs typeface="Verdana"/>
              </a:rPr>
              <a:t>sport</a:t>
            </a:r>
            <a:r>
              <a:rPr dirty="0" sz="2400" spc="-13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95" i="1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dirty="0" sz="2400" spc="-14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0" i="1">
                <a:solidFill>
                  <a:srgbClr val="FFFFFF"/>
                </a:solidFill>
                <a:latin typeface="Verdana"/>
                <a:cs typeface="Verdana"/>
              </a:rPr>
              <a:t>physical activity</a:t>
            </a:r>
            <a:r>
              <a:rPr dirty="0" sz="2400" spc="-13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35" i="1">
                <a:solidFill>
                  <a:srgbClr val="FFFFFF"/>
                </a:solidFill>
                <a:latin typeface="Verdana"/>
                <a:cs typeface="Verdana"/>
              </a:rPr>
              <a:t>sector,</a:t>
            </a:r>
            <a:r>
              <a:rPr dirty="0" sz="2400" spc="-13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170" b="1" i="1">
                <a:solidFill>
                  <a:srgbClr val="FFFFFF"/>
                </a:solidFill>
                <a:latin typeface="Arial"/>
                <a:cs typeface="Arial"/>
              </a:rPr>
              <a:t>committed</a:t>
            </a:r>
            <a:r>
              <a:rPr dirty="0" sz="2400" spc="-1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80" b="1" i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400" spc="8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00" b="1" i="1">
                <a:solidFill>
                  <a:srgbClr val="FFFFFF"/>
                </a:solidFill>
                <a:latin typeface="Arial"/>
                <a:cs typeface="Arial"/>
              </a:rPr>
              <a:t>supporting,</a:t>
            </a:r>
            <a:r>
              <a:rPr dirty="0" sz="2400" spc="-1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20" b="1" i="1">
                <a:solidFill>
                  <a:srgbClr val="FFFFFF"/>
                </a:solidFill>
                <a:latin typeface="Arial"/>
                <a:cs typeface="Arial"/>
              </a:rPr>
              <a:t>developing</a:t>
            </a:r>
            <a:r>
              <a:rPr dirty="0" sz="2400" spc="-12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70" b="1" i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 spc="140" b="1" i="1">
                <a:solidFill>
                  <a:srgbClr val="FFFFFF"/>
                </a:solidFill>
                <a:latin typeface="Arial"/>
                <a:cs typeface="Arial"/>
              </a:rPr>
              <a:t>enabling</a:t>
            </a:r>
            <a:r>
              <a:rPr dirty="0" sz="2400" spc="-1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80" b="1" i="1">
                <a:solidFill>
                  <a:srgbClr val="FFFFFF"/>
                </a:solidFill>
                <a:latin typeface="Arial"/>
                <a:cs typeface="Arial"/>
              </a:rPr>
              <a:t>professionals</a:t>
            </a:r>
            <a:r>
              <a:rPr dirty="0" sz="2400" spc="-1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70" b="1" i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 spc="110" b="1" i="1">
                <a:solidFill>
                  <a:srgbClr val="FFFFFF"/>
                </a:solidFill>
                <a:latin typeface="Arial"/>
                <a:cs typeface="Arial"/>
              </a:rPr>
              <a:t>organisations</a:t>
            </a:r>
            <a:r>
              <a:rPr dirty="0" sz="2400" spc="-17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10" b="1" i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400" spc="-114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110" b="1" i="1">
                <a:solidFill>
                  <a:srgbClr val="FFFFFF"/>
                </a:solidFill>
                <a:latin typeface="Arial"/>
                <a:cs typeface="Arial"/>
              </a:rPr>
              <a:t>succeed</a:t>
            </a:r>
            <a:r>
              <a:rPr dirty="0" sz="2400" spc="-15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i="1">
                <a:solidFill>
                  <a:srgbClr val="FFFFFF"/>
                </a:solidFill>
                <a:latin typeface="Verdana"/>
                <a:cs typeface="Verdana"/>
              </a:rPr>
              <a:t>and,</a:t>
            </a:r>
            <a:r>
              <a:rPr dirty="0" sz="2400" spc="-13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75" i="1">
                <a:solidFill>
                  <a:srgbClr val="FFFFFF"/>
                </a:solidFill>
                <a:latin typeface="Verdana"/>
                <a:cs typeface="Verdana"/>
              </a:rPr>
              <a:t>as</a:t>
            </a:r>
            <a:r>
              <a:rPr dirty="0" sz="2400" spc="-14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120" i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400" spc="12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00" i="1">
                <a:solidFill>
                  <a:srgbClr val="FFFFFF"/>
                </a:solidFill>
                <a:latin typeface="Verdana"/>
                <a:cs typeface="Verdana"/>
              </a:rPr>
              <a:t>result,</a:t>
            </a:r>
            <a:r>
              <a:rPr dirty="0" sz="2400" spc="-13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0" i="1">
                <a:solidFill>
                  <a:srgbClr val="FFFFFF"/>
                </a:solidFill>
                <a:latin typeface="Verdana"/>
                <a:cs typeface="Verdana"/>
              </a:rPr>
              <a:t>inspire</a:t>
            </a:r>
            <a:r>
              <a:rPr dirty="0" sz="2400" spc="-13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i="1">
                <a:solidFill>
                  <a:srgbClr val="FFFFFF"/>
                </a:solidFill>
                <a:latin typeface="Verdana"/>
                <a:cs typeface="Verdana"/>
              </a:rPr>
              <a:t>our</a:t>
            </a:r>
            <a:r>
              <a:rPr dirty="0" sz="2400" spc="-12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i="1">
                <a:solidFill>
                  <a:srgbClr val="FFFFFF"/>
                </a:solidFill>
                <a:latin typeface="Verdana"/>
                <a:cs typeface="Verdana"/>
              </a:rPr>
              <a:t>nation</a:t>
            </a:r>
            <a:r>
              <a:rPr dirty="0" sz="2400" spc="-13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i="1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dirty="0" sz="2400" spc="-140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95" i="1">
                <a:solidFill>
                  <a:srgbClr val="FFFFFF"/>
                </a:solidFill>
                <a:latin typeface="Verdana"/>
                <a:cs typeface="Verdana"/>
              </a:rPr>
              <a:t>become </a:t>
            </a:r>
            <a:r>
              <a:rPr dirty="0" sz="2400" i="1">
                <a:solidFill>
                  <a:srgbClr val="FFFFFF"/>
                </a:solidFill>
                <a:latin typeface="Verdana"/>
                <a:cs typeface="Verdana"/>
              </a:rPr>
              <a:t>more</a:t>
            </a:r>
            <a:r>
              <a:rPr dirty="0" sz="2400" spc="-15" i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0" i="1">
                <a:solidFill>
                  <a:srgbClr val="FFFFFF"/>
                </a:solidFill>
                <a:latin typeface="Verdana"/>
                <a:cs typeface="Verdana"/>
              </a:rPr>
              <a:t>active</a:t>
            </a:r>
            <a:r>
              <a:rPr dirty="0" sz="3600" spc="-10" i="1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36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2589" y="0"/>
            <a:ext cx="2945050" cy="156410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25653" y="799598"/>
            <a:ext cx="4928577" cy="46386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92"/>
            <a:ext cx="12185015" cy="6857365"/>
            <a:chOff x="0" y="1092"/>
            <a:chExt cx="12185015" cy="6857365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3175" y="1092"/>
              <a:ext cx="9641266" cy="685690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6349"/>
              <a:ext cx="8094345" cy="6851650"/>
            </a:xfrm>
            <a:custGeom>
              <a:avLst/>
              <a:gdLst/>
              <a:ahLst/>
              <a:cxnLst/>
              <a:rect l="l" t="t" r="r" b="b"/>
              <a:pathLst>
                <a:path w="8094345" h="6851650">
                  <a:moveTo>
                    <a:pt x="8093719" y="6851650"/>
                  </a:moveTo>
                  <a:lnTo>
                    <a:pt x="0" y="6851650"/>
                  </a:lnTo>
                  <a:lnTo>
                    <a:pt x="0" y="0"/>
                  </a:lnTo>
                  <a:lnTo>
                    <a:pt x="3869182" y="0"/>
                  </a:lnTo>
                  <a:lnTo>
                    <a:pt x="6546696" y="5632879"/>
                  </a:lnTo>
                  <a:lnTo>
                    <a:pt x="6569147" y="5678830"/>
                  </a:lnTo>
                  <a:lnTo>
                    <a:pt x="6592348" y="5724106"/>
                  </a:lnTo>
                  <a:lnTo>
                    <a:pt x="6616284" y="5768638"/>
                  </a:lnTo>
                  <a:lnTo>
                    <a:pt x="6640942" y="5812418"/>
                  </a:lnTo>
                  <a:lnTo>
                    <a:pt x="6666310" y="5855437"/>
                  </a:lnTo>
                  <a:lnTo>
                    <a:pt x="6692374" y="5897688"/>
                  </a:lnTo>
                  <a:lnTo>
                    <a:pt x="6719121" y="5939163"/>
                  </a:lnTo>
                  <a:lnTo>
                    <a:pt x="6746538" y="5979855"/>
                  </a:lnTo>
                  <a:lnTo>
                    <a:pt x="6774612" y="6019755"/>
                  </a:lnTo>
                  <a:lnTo>
                    <a:pt x="6803329" y="6058855"/>
                  </a:lnTo>
                  <a:lnTo>
                    <a:pt x="6832677" y="6097149"/>
                  </a:lnTo>
                  <a:lnTo>
                    <a:pt x="6862642" y="6134627"/>
                  </a:lnTo>
                  <a:lnTo>
                    <a:pt x="6893211" y="6171283"/>
                  </a:lnTo>
                  <a:lnTo>
                    <a:pt x="6924371" y="6207107"/>
                  </a:lnTo>
                  <a:lnTo>
                    <a:pt x="6956108" y="6242094"/>
                  </a:lnTo>
                  <a:lnTo>
                    <a:pt x="6958645" y="6244922"/>
                  </a:lnTo>
                  <a:lnTo>
                    <a:pt x="6961181" y="6247687"/>
                  </a:lnTo>
                  <a:lnTo>
                    <a:pt x="6963770" y="6250452"/>
                  </a:lnTo>
                  <a:lnTo>
                    <a:pt x="6966410" y="6253217"/>
                  </a:lnTo>
                  <a:lnTo>
                    <a:pt x="6968946" y="6256108"/>
                  </a:lnTo>
                  <a:lnTo>
                    <a:pt x="7009730" y="6298969"/>
                  </a:lnTo>
                  <a:lnTo>
                    <a:pt x="7048300" y="6337271"/>
                  </a:lnTo>
                  <a:lnTo>
                    <a:pt x="7087235" y="6373815"/>
                  </a:lnTo>
                  <a:lnTo>
                    <a:pt x="7126475" y="6408640"/>
                  </a:lnTo>
                  <a:lnTo>
                    <a:pt x="7165960" y="6441782"/>
                  </a:lnTo>
                  <a:lnTo>
                    <a:pt x="7205630" y="6473280"/>
                  </a:lnTo>
                  <a:lnTo>
                    <a:pt x="7245425" y="6503171"/>
                  </a:lnTo>
                  <a:lnTo>
                    <a:pt x="7285284" y="6531493"/>
                  </a:lnTo>
                  <a:lnTo>
                    <a:pt x="7328420" y="6561073"/>
                  </a:lnTo>
                  <a:lnTo>
                    <a:pt x="7372140" y="6589369"/>
                  </a:lnTo>
                  <a:lnTo>
                    <a:pt x="7416425" y="6616367"/>
                  </a:lnTo>
                  <a:lnTo>
                    <a:pt x="7461257" y="6642054"/>
                  </a:lnTo>
                  <a:lnTo>
                    <a:pt x="7506614" y="6666417"/>
                  </a:lnTo>
                  <a:lnTo>
                    <a:pt x="7552478" y="6689442"/>
                  </a:lnTo>
                  <a:lnTo>
                    <a:pt x="7598829" y="6711116"/>
                  </a:lnTo>
                  <a:lnTo>
                    <a:pt x="7645646" y="6731425"/>
                  </a:lnTo>
                  <a:lnTo>
                    <a:pt x="7692911" y="6750357"/>
                  </a:lnTo>
                  <a:lnTo>
                    <a:pt x="7740603" y="6767897"/>
                  </a:lnTo>
                  <a:lnTo>
                    <a:pt x="7788704" y="6784032"/>
                  </a:lnTo>
                  <a:lnTo>
                    <a:pt x="7837192" y="6798749"/>
                  </a:lnTo>
                  <a:lnTo>
                    <a:pt x="7886049" y="6812035"/>
                  </a:lnTo>
                  <a:lnTo>
                    <a:pt x="7935254" y="6823876"/>
                  </a:lnTo>
                  <a:lnTo>
                    <a:pt x="7984788" y="6834259"/>
                  </a:lnTo>
                  <a:lnTo>
                    <a:pt x="8034632" y="6843170"/>
                  </a:lnTo>
                  <a:lnTo>
                    <a:pt x="8084766" y="6850597"/>
                  </a:lnTo>
                  <a:lnTo>
                    <a:pt x="8093719" y="68516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91465" y="153377"/>
              <a:ext cx="3472179" cy="1815464"/>
            </a:xfrm>
            <a:custGeom>
              <a:avLst/>
              <a:gdLst/>
              <a:ahLst/>
              <a:cxnLst/>
              <a:rect l="l" t="t" r="r" b="b"/>
              <a:pathLst>
                <a:path w="3472179" h="1815464">
                  <a:moveTo>
                    <a:pt x="3471672" y="1280160"/>
                  </a:moveTo>
                  <a:lnTo>
                    <a:pt x="3346691" y="1280160"/>
                  </a:lnTo>
                  <a:lnTo>
                    <a:pt x="3346691" y="853440"/>
                  </a:lnTo>
                  <a:lnTo>
                    <a:pt x="2516124" y="853440"/>
                  </a:lnTo>
                  <a:lnTo>
                    <a:pt x="2516124" y="426720"/>
                  </a:lnTo>
                  <a:lnTo>
                    <a:pt x="2269236" y="426720"/>
                  </a:lnTo>
                  <a:lnTo>
                    <a:pt x="2145792" y="426720"/>
                  </a:lnTo>
                  <a:lnTo>
                    <a:pt x="2145792" y="0"/>
                  </a:lnTo>
                  <a:lnTo>
                    <a:pt x="0" y="0"/>
                  </a:lnTo>
                  <a:lnTo>
                    <a:pt x="0" y="426720"/>
                  </a:lnTo>
                  <a:lnTo>
                    <a:pt x="0" y="534924"/>
                  </a:lnTo>
                  <a:lnTo>
                    <a:pt x="0" y="1815084"/>
                  </a:lnTo>
                  <a:lnTo>
                    <a:pt x="3471672" y="1815084"/>
                  </a:lnTo>
                  <a:lnTo>
                    <a:pt x="3471672" y="128016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8765" y="219931"/>
            <a:ext cx="2541905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90">
                <a:solidFill>
                  <a:srgbClr val="12316D"/>
                </a:solidFill>
              </a:rPr>
              <a:t>The</a:t>
            </a:r>
            <a:r>
              <a:rPr dirty="0" sz="2800" spc="-330">
                <a:solidFill>
                  <a:srgbClr val="12316D"/>
                </a:solidFill>
              </a:rPr>
              <a:t> </a:t>
            </a:r>
            <a:r>
              <a:rPr dirty="0" sz="2800" spc="-20">
                <a:solidFill>
                  <a:srgbClr val="12316D"/>
                </a:solidFill>
              </a:rPr>
              <a:t>CIMSPA</a:t>
            </a:r>
            <a:endParaRPr sz="2800"/>
          </a:p>
          <a:p>
            <a:pPr marL="12700">
              <a:lnSpc>
                <a:spcPct val="100000"/>
              </a:lnSpc>
            </a:pPr>
            <a:r>
              <a:rPr dirty="0" sz="2800" spc="-105">
                <a:solidFill>
                  <a:srgbClr val="12316D"/>
                </a:solidFill>
              </a:rPr>
              <a:t>careers</a:t>
            </a:r>
            <a:r>
              <a:rPr dirty="0" sz="2800" spc="-290">
                <a:solidFill>
                  <a:srgbClr val="12316D"/>
                </a:solidFill>
              </a:rPr>
              <a:t> </a:t>
            </a:r>
            <a:r>
              <a:rPr dirty="0" sz="2800">
                <a:solidFill>
                  <a:srgbClr val="12316D"/>
                </a:solidFill>
              </a:rPr>
              <a:t>hub</a:t>
            </a:r>
            <a:r>
              <a:rPr dirty="0" sz="2800" spc="-285">
                <a:solidFill>
                  <a:srgbClr val="12316D"/>
                </a:solidFill>
              </a:rPr>
              <a:t> </a:t>
            </a:r>
            <a:r>
              <a:rPr dirty="0" sz="2800" spc="480">
                <a:solidFill>
                  <a:srgbClr val="12316D"/>
                </a:solidFill>
                <a:hlinkClick r:id="rId2"/>
              </a:rPr>
              <a:t>–</a:t>
            </a:r>
            <a:endParaRPr sz="2800"/>
          </a:p>
        </p:txBody>
      </p:sp>
      <p:sp>
        <p:nvSpPr>
          <p:cNvPr id="7" name="object 7" descr=""/>
          <p:cNvSpPr txBox="1"/>
          <p:nvPr/>
        </p:nvSpPr>
        <p:spPr>
          <a:xfrm>
            <a:off x="278765" y="1073571"/>
            <a:ext cx="349694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90">
                <a:solidFill>
                  <a:srgbClr val="12316D"/>
                </a:solidFill>
                <a:latin typeface="Arial Black"/>
                <a:cs typeface="Arial Black"/>
              </a:rPr>
              <a:t>the</a:t>
            </a:r>
            <a:r>
              <a:rPr dirty="0" sz="2800" spc="-320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2800" spc="-95">
                <a:solidFill>
                  <a:srgbClr val="12316D"/>
                </a:solidFill>
                <a:latin typeface="Arial Black"/>
                <a:cs typeface="Arial Black"/>
              </a:rPr>
              <a:t>place</a:t>
            </a:r>
            <a:r>
              <a:rPr dirty="0" sz="2800" spc="-305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2800" spc="-100">
                <a:solidFill>
                  <a:srgbClr val="12316D"/>
                </a:solidFill>
                <a:latin typeface="Arial Black"/>
                <a:cs typeface="Arial Black"/>
              </a:rPr>
              <a:t>to</a:t>
            </a:r>
            <a:r>
              <a:rPr dirty="0" sz="2800" spc="-330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2800" spc="-45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go</a:t>
            </a:r>
            <a:r>
              <a:rPr dirty="0" sz="2800" spc="-305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 </a:t>
            </a:r>
            <a:r>
              <a:rPr dirty="0" sz="2800" spc="-25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for</a:t>
            </a:r>
            <a:r>
              <a:rPr dirty="0" sz="2800" spc="-25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2800" spc="-100">
                <a:solidFill>
                  <a:srgbClr val="12316D"/>
                </a:solidFill>
                <a:latin typeface="Arial Black"/>
                <a:cs typeface="Arial Black"/>
              </a:rPr>
              <a:t>career</a:t>
            </a:r>
            <a:r>
              <a:rPr dirty="0" sz="2800" spc="-295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2800" spc="-70">
                <a:solidFill>
                  <a:srgbClr val="12316D"/>
                </a:solidFill>
                <a:latin typeface="Arial Black"/>
                <a:cs typeface="Arial Black"/>
              </a:rPr>
              <a:t>progre</a:t>
            </a:r>
            <a:r>
              <a:rPr dirty="0" sz="2800" spc="-70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ssion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78765" y="2213323"/>
            <a:ext cx="4084320" cy="1306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The</a:t>
            </a:r>
            <a:r>
              <a:rPr dirty="0" sz="1400" spc="-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65">
                <a:solidFill>
                  <a:srgbClr val="12316D"/>
                </a:solidFill>
                <a:latin typeface="Lucida Sans Unicode"/>
                <a:cs typeface="Lucida Sans Unicode"/>
              </a:rPr>
              <a:t>new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80">
                <a:solidFill>
                  <a:srgbClr val="12316D"/>
                </a:solidFill>
                <a:latin typeface="Lucida Sans Unicode"/>
                <a:cs typeface="Lucida Sans Unicode"/>
              </a:rPr>
              <a:t>and</a:t>
            </a:r>
            <a:r>
              <a:rPr dirty="0" sz="1400" spc="-1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12316D"/>
                </a:solidFill>
                <a:latin typeface="Lucida Sans Unicode"/>
                <a:cs typeface="Lucida Sans Unicode"/>
              </a:rPr>
              <a:t>improved</a:t>
            </a:r>
            <a:r>
              <a:rPr dirty="0" sz="1400" spc="-4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12316D"/>
                </a:solidFill>
                <a:latin typeface="Lucida Sans Unicode"/>
                <a:cs typeface="Lucida Sans Unicode"/>
              </a:rPr>
              <a:t>CI</a:t>
            </a:r>
            <a:r>
              <a:rPr dirty="0" sz="1400" spc="1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MSPA</a:t>
            </a:r>
            <a:r>
              <a:rPr dirty="0" sz="1400" spc="-3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 spc="5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careers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 spc="1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hub</a:t>
            </a:r>
            <a:r>
              <a:rPr dirty="0" sz="1400" spc="-4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is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now</a:t>
            </a:r>
            <a:r>
              <a:rPr dirty="0" sz="1400" spc="-1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here</a:t>
            </a:r>
            <a:r>
              <a:rPr dirty="0" sz="1400" spc="-3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80">
                <a:solidFill>
                  <a:srgbClr val="12316D"/>
                </a:solidFill>
                <a:latin typeface="Lucida Sans Unicode"/>
                <a:cs typeface="Lucida Sans Unicode"/>
              </a:rPr>
              <a:t>and</a:t>
            </a:r>
            <a:r>
              <a:rPr dirty="0" sz="1400" spc="-1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65">
                <a:solidFill>
                  <a:srgbClr val="12316D"/>
                </a:solidFill>
                <a:latin typeface="Lucida Sans Unicode"/>
                <a:cs typeface="Lucida Sans Unicode"/>
              </a:rPr>
              <a:t>ready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to</a:t>
            </a:r>
            <a:r>
              <a:rPr dirty="0" sz="1400" spc="-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he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lp</a:t>
            </a:r>
            <a:r>
              <a:rPr dirty="0" sz="1400" spc="-1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you</a:t>
            </a:r>
            <a:r>
              <a:rPr dirty="0" sz="1400" spc="-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thrive</a:t>
            </a:r>
            <a:r>
              <a:rPr dirty="0" sz="1400" spc="-3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in</a:t>
            </a:r>
            <a:r>
              <a:rPr dirty="0" sz="1400" spc="-1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 spc="12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a</a:t>
            </a:r>
            <a:r>
              <a:rPr dirty="0" sz="1400" spc="12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65">
                <a:solidFill>
                  <a:srgbClr val="12316D"/>
                </a:solidFill>
                <a:latin typeface="Lucida Sans Unicode"/>
                <a:cs typeface="Lucida Sans Unicode"/>
              </a:rPr>
              <a:t>career</a:t>
            </a:r>
            <a:r>
              <a:rPr dirty="0" sz="1400" spc="-3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in</a:t>
            </a:r>
            <a:r>
              <a:rPr dirty="0" sz="1400" spc="2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sport</a:t>
            </a:r>
            <a:r>
              <a:rPr dirty="0" sz="1400" spc="-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80">
                <a:solidFill>
                  <a:srgbClr val="12316D"/>
                </a:solidFill>
                <a:latin typeface="Lucida Sans Unicode"/>
                <a:cs typeface="Lucida Sans Unicode"/>
              </a:rPr>
              <a:t>and</a:t>
            </a:r>
            <a:r>
              <a:rPr dirty="0" sz="1400" spc="1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physic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al</a:t>
            </a:r>
            <a:r>
              <a:rPr dirty="0" sz="1400" spc="1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activity. </a:t>
            </a:r>
            <a:r>
              <a:rPr dirty="0" sz="1400" spc="-2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With</a:t>
            </a:r>
            <a:r>
              <a:rPr dirty="0" sz="1400" spc="-2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information,</a:t>
            </a:r>
            <a:r>
              <a:rPr dirty="0" sz="1400" spc="-2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resources</a:t>
            </a:r>
            <a:r>
              <a:rPr dirty="0" sz="1400" spc="-1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80">
                <a:solidFill>
                  <a:srgbClr val="12316D"/>
                </a:solidFill>
                <a:latin typeface="Lucida Sans Unicode"/>
                <a:cs typeface="Lucida Sans Unicode"/>
              </a:rPr>
              <a:t>and</a:t>
            </a:r>
            <a:r>
              <a:rPr dirty="0" sz="1400" spc="-3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6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guidance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to</a:t>
            </a:r>
            <a:r>
              <a:rPr dirty="0" sz="1400" spc="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 spc="-2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suit</a:t>
            </a:r>
            <a:r>
              <a:rPr dirty="0" sz="1400" spc="-2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75">
                <a:solidFill>
                  <a:srgbClr val="12316D"/>
                </a:solidFill>
                <a:latin typeface="Lucida Sans Unicode"/>
                <a:cs typeface="Lucida Sans Unicode"/>
              </a:rPr>
              <a:t>any</a:t>
            </a:r>
            <a:r>
              <a:rPr dirty="0" sz="1400" spc="-1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60">
                <a:solidFill>
                  <a:srgbClr val="12316D"/>
                </a:solidFill>
                <a:latin typeface="Lucida Sans Unicode"/>
                <a:cs typeface="Lucida Sans Unicode"/>
              </a:rPr>
              <a:t>stage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you</a:t>
            </a:r>
            <a:r>
              <a:rPr dirty="0" sz="1400" spc="-3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might</a:t>
            </a:r>
            <a:r>
              <a:rPr dirty="0" sz="1400" spc="-1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80">
                <a:solidFill>
                  <a:srgbClr val="12316D"/>
                </a:solidFill>
                <a:latin typeface="Lucida Sans Unicode"/>
                <a:cs typeface="Lucida Sans Unicode"/>
              </a:rPr>
              <a:t>be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at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,</a:t>
            </a:r>
            <a:r>
              <a:rPr dirty="0" sz="1400" spc="-2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the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 spc="5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careers</a:t>
            </a:r>
            <a:r>
              <a:rPr dirty="0" sz="1400" spc="-3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hub</a:t>
            </a:r>
            <a:r>
              <a:rPr dirty="0" sz="1400" spc="-50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 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  <a:hlinkClick r:id="rId2"/>
              </a:rPr>
              <a:t>is</a:t>
            </a:r>
            <a:r>
              <a:rPr dirty="0" sz="1400" spc="-25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70">
                <a:solidFill>
                  <a:srgbClr val="12316D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10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12316D"/>
                </a:solidFill>
                <a:latin typeface="Lucida Sans Unicode"/>
                <a:cs typeface="Lucida Sans Unicode"/>
              </a:rPr>
              <a:t>wide-ranging</a:t>
            </a:r>
            <a:r>
              <a:rPr dirty="0" sz="1400" spc="120">
                <a:solidFill>
                  <a:srgbClr val="12316D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12316D"/>
                </a:solidFill>
                <a:latin typeface="Lucida Sans Unicode"/>
                <a:cs typeface="Lucida Sans Unicode"/>
              </a:rPr>
              <a:t>toolkit.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63027" y="3984840"/>
            <a:ext cx="1870075" cy="342900"/>
          </a:xfrm>
          <a:prstGeom prst="rect">
            <a:avLst/>
          </a:prstGeom>
          <a:solidFill>
            <a:srgbClr val="F9D4DD"/>
          </a:solidFill>
        </p:spPr>
        <p:txBody>
          <a:bodyPr wrap="square" lIns="0" tIns="501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r>
              <a:rPr dirty="0" sz="1800" spc="-55">
                <a:solidFill>
                  <a:srgbClr val="12316D"/>
                </a:solidFill>
                <a:latin typeface="Arial Black"/>
                <a:cs typeface="Arial Black"/>
              </a:rPr>
              <a:t>Clear</a:t>
            </a:r>
            <a:r>
              <a:rPr dirty="0" sz="1800" spc="-165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1800" spc="-30">
                <a:solidFill>
                  <a:srgbClr val="12316D"/>
                </a:solidFill>
                <a:latin typeface="Arial Black"/>
                <a:cs typeface="Arial Black"/>
              </a:rPr>
              <a:t>path</a:t>
            </a:r>
            <a:r>
              <a:rPr dirty="0" sz="1800" spc="-30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ways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363027" y="4615459"/>
            <a:ext cx="2291080" cy="342900"/>
          </a:xfrm>
          <a:prstGeom prst="rect">
            <a:avLst/>
          </a:prstGeom>
          <a:solidFill>
            <a:srgbClr val="D5EBE3"/>
          </a:solidFill>
        </p:spPr>
        <p:txBody>
          <a:bodyPr wrap="square" lIns="0" tIns="501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r>
              <a:rPr dirty="0" sz="1800" spc="-10">
                <a:solidFill>
                  <a:srgbClr val="12316D"/>
                </a:solidFill>
                <a:latin typeface="Arial Black"/>
                <a:cs typeface="Arial Black"/>
              </a:rPr>
              <a:t>Changing</a:t>
            </a:r>
            <a:r>
              <a:rPr dirty="0" sz="1800" spc="-190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1800" spc="-50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direction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363027" y="5233327"/>
            <a:ext cx="1858645" cy="342900"/>
          </a:xfrm>
          <a:prstGeom prst="rect">
            <a:avLst/>
          </a:prstGeom>
          <a:solidFill>
            <a:srgbClr val="CDEAF9"/>
          </a:solidFill>
        </p:spPr>
        <p:txBody>
          <a:bodyPr wrap="square" lIns="0" tIns="501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r>
              <a:rPr dirty="0" sz="1800" spc="-75">
                <a:solidFill>
                  <a:srgbClr val="12316D"/>
                </a:solidFill>
                <a:latin typeface="Arial Black"/>
                <a:cs typeface="Arial Black"/>
              </a:rPr>
              <a:t>Your</a:t>
            </a:r>
            <a:r>
              <a:rPr dirty="0" sz="1800" spc="-185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1800" spc="-90">
                <a:solidFill>
                  <a:srgbClr val="12316D"/>
                </a:solidFill>
                <a:latin typeface="Arial Black"/>
                <a:cs typeface="Arial Black"/>
              </a:rPr>
              <a:t>next</a:t>
            </a:r>
            <a:r>
              <a:rPr dirty="0" sz="1800" spc="-180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1800" spc="-20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move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363027" y="5851194"/>
            <a:ext cx="2632710" cy="342900"/>
          </a:xfrm>
          <a:prstGeom prst="rect">
            <a:avLst/>
          </a:prstGeom>
          <a:solidFill>
            <a:srgbClr val="F4EEC0"/>
          </a:solidFill>
        </p:spPr>
        <p:txBody>
          <a:bodyPr wrap="square" lIns="0" tIns="501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95"/>
              </a:spcBef>
            </a:pPr>
            <a:r>
              <a:rPr dirty="0" sz="1800" spc="-110">
                <a:solidFill>
                  <a:srgbClr val="12316D"/>
                </a:solidFill>
                <a:latin typeface="Arial Black"/>
                <a:cs typeface="Arial Black"/>
              </a:rPr>
              <a:t>Get</a:t>
            </a:r>
            <a:r>
              <a:rPr dirty="0" sz="1800" spc="-155">
                <a:solidFill>
                  <a:srgbClr val="12316D"/>
                </a:solidFill>
                <a:latin typeface="Arial Black"/>
                <a:cs typeface="Arial Black"/>
              </a:rPr>
              <a:t> </a:t>
            </a:r>
            <a:r>
              <a:rPr dirty="0" sz="1800" spc="-55">
                <a:solidFill>
                  <a:srgbClr val="12316D"/>
                </a:solidFill>
                <a:latin typeface="Arial Black"/>
                <a:cs typeface="Arial Black"/>
              </a:rPr>
              <a:t>recrui</a:t>
            </a:r>
            <a:r>
              <a:rPr dirty="0" sz="1800" spc="-55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tment</a:t>
            </a:r>
            <a:r>
              <a:rPr dirty="0" sz="1800" spc="-135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 </a:t>
            </a:r>
            <a:r>
              <a:rPr dirty="0" sz="1800" spc="-20">
                <a:solidFill>
                  <a:srgbClr val="12316D"/>
                </a:solidFill>
                <a:latin typeface="Arial Black"/>
                <a:cs typeface="Arial Black"/>
                <a:hlinkClick r:id="rId2"/>
              </a:rPr>
              <a:t>ready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83274" y="3893242"/>
            <a:ext cx="478790" cy="2350770"/>
            <a:chOff x="583274" y="3893242"/>
            <a:chExt cx="478790" cy="235077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74" y="5764734"/>
              <a:ext cx="478649" cy="4786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274" y="4496650"/>
              <a:ext cx="478648" cy="47863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274" y="3893242"/>
              <a:ext cx="478649" cy="4786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274" y="5146864"/>
              <a:ext cx="478649" cy="478649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6773773" y="5625515"/>
            <a:ext cx="5418455" cy="40068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29209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229"/>
              </a:spcBef>
            </a:pPr>
            <a:r>
              <a:rPr dirty="0" sz="2000" spc="-20">
                <a:latin typeface="Calibri"/>
                <a:cs typeface="Calibri"/>
                <a:hlinkClick r:id="rId2"/>
              </a:rPr>
              <a:t>https://www.cimspa.co.uk/cimspa-careers-hub/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6714" y="0"/>
              <a:ext cx="9115285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6350"/>
              <a:ext cx="10894060" cy="6851650"/>
            </a:xfrm>
            <a:custGeom>
              <a:avLst/>
              <a:gdLst/>
              <a:ahLst/>
              <a:cxnLst/>
              <a:rect l="l" t="t" r="r" b="b"/>
              <a:pathLst>
                <a:path w="10894060" h="6851650">
                  <a:moveTo>
                    <a:pt x="10893806" y="6851649"/>
                  </a:moveTo>
                  <a:lnTo>
                    <a:pt x="0" y="6851649"/>
                  </a:lnTo>
                  <a:lnTo>
                    <a:pt x="0" y="0"/>
                  </a:lnTo>
                  <a:lnTo>
                    <a:pt x="4978053" y="0"/>
                  </a:lnTo>
                  <a:lnTo>
                    <a:pt x="8727875" y="5632878"/>
                  </a:lnTo>
                  <a:lnTo>
                    <a:pt x="8755564" y="5673453"/>
                  </a:lnTo>
                  <a:lnTo>
                    <a:pt x="8784071" y="5713518"/>
                  </a:lnTo>
                  <a:lnTo>
                    <a:pt x="8813384" y="5753005"/>
                  </a:lnTo>
                  <a:lnTo>
                    <a:pt x="8843490" y="5791908"/>
                  </a:lnTo>
                  <a:lnTo>
                    <a:pt x="8874376" y="5830223"/>
                  </a:lnTo>
                  <a:lnTo>
                    <a:pt x="8906029" y="5867942"/>
                  </a:lnTo>
                  <a:lnTo>
                    <a:pt x="8938437" y="5905062"/>
                  </a:lnTo>
                  <a:lnTo>
                    <a:pt x="8971588" y="5941577"/>
                  </a:lnTo>
                  <a:lnTo>
                    <a:pt x="9005468" y="5977482"/>
                  </a:lnTo>
                  <a:lnTo>
                    <a:pt x="9040065" y="6012770"/>
                  </a:lnTo>
                  <a:lnTo>
                    <a:pt x="9075366" y="6047437"/>
                  </a:lnTo>
                  <a:lnTo>
                    <a:pt x="9111358" y="6081478"/>
                  </a:lnTo>
                  <a:lnTo>
                    <a:pt x="9148030" y="6114886"/>
                  </a:lnTo>
                  <a:lnTo>
                    <a:pt x="9185368" y="6147657"/>
                  </a:lnTo>
                  <a:lnTo>
                    <a:pt x="9223359" y="6179785"/>
                  </a:lnTo>
                  <a:lnTo>
                    <a:pt x="9261991" y="6211266"/>
                  </a:lnTo>
                  <a:lnTo>
                    <a:pt x="9301252" y="6242092"/>
                  </a:lnTo>
                  <a:lnTo>
                    <a:pt x="9304804" y="6244920"/>
                  </a:lnTo>
                  <a:lnTo>
                    <a:pt x="9308356" y="6247685"/>
                  </a:lnTo>
                  <a:lnTo>
                    <a:pt x="9311981" y="6250450"/>
                  </a:lnTo>
                  <a:lnTo>
                    <a:pt x="9315679" y="6253216"/>
                  </a:lnTo>
                  <a:lnTo>
                    <a:pt x="9319231" y="6256106"/>
                  </a:lnTo>
                  <a:lnTo>
                    <a:pt x="9365614" y="6291093"/>
                  </a:lnTo>
                  <a:lnTo>
                    <a:pt x="9408693" y="6322162"/>
                  </a:lnTo>
                  <a:lnTo>
                    <a:pt x="9452120" y="6352096"/>
                  </a:lnTo>
                  <a:lnTo>
                    <a:pt x="9495852" y="6380915"/>
                  </a:lnTo>
                  <a:lnTo>
                    <a:pt x="9539848" y="6408638"/>
                  </a:lnTo>
                  <a:lnTo>
                    <a:pt x="9584063" y="6435285"/>
                  </a:lnTo>
                  <a:lnTo>
                    <a:pt x="9628455" y="6460874"/>
                  </a:lnTo>
                  <a:lnTo>
                    <a:pt x="9672980" y="6485426"/>
                  </a:lnTo>
                  <a:lnTo>
                    <a:pt x="9717596" y="6508958"/>
                  </a:lnTo>
                  <a:lnTo>
                    <a:pt x="9762259" y="6531491"/>
                  </a:lnTo>
                  <a:lnTo>
                    <a:pt x="9805670" y="6552918"/>
                  </a:lnTo>
                  <a:lnTo>
                    <a:pt x="9849510" y="6573680"/>
                  </a:lnTo>
                  <a:lnTo>
                    <a:pt x="9893769" y="6593774"/>
                  </a:lnTo>
                  <a:lnTo>
                    <a:pt x="9938436" y="6613194"/>
                  </a:lnTo>
                  <a:lnTo>
                    <a:pt x="9983501" y="6631936"/>
                  </a:lnTo>
                  <a:lnTo>
                    <a:pt x="10028954" y="6649993"/>
                  </a:lnTo>
                  <a:lnTo>
                    <a:pt x="10074784" y="6667362"/>
                  </a:lnTo>
                  <a:lnTo>
                    <a:pt x="10120981" y="6684037"/>
                  </a:lnTo>
                  <a:lnTo>
                    <a:pt x="10167535" y="6700013"/>
                  </a:lnTo>
                  <a:lnTo>
                    <a:pt x="10214435" y="6715286"/>
                  </a:lnTo>
                  <a:lnTo>
                    <a:pt x="10261672" y="6729849"/>
                  </a:lnTo>
                  <a:lnTo>
                    <a:pt x="10309234" y="6743699"/>
                  </a:lnTo>
                  <a:lnTo>
                    <a:pt x="10357112" y="6756830"/>
                  </a:lnTo>
                  <a:lnTo>
                    <a:pt x="10405295" y="6769238"/>
                  </a:lnTo>
                  <a:lnTo>
                    <a:pt x="10453773" y="6780916"/>
                  </a:lnTo>
                  <a:lnTo>
                    <a:pt x="10502536" y="6791861"/>
                  </a:lnTo>
                  <a:lnTo>
                    <a:pt x="10551573" y="6802067"/>
                  </a:lnTo>
                  <a:lnTo>
                    <a:pt x="10600874" y="6811530"/>
                  </a:lnTo>
                  <a:lnTo>
                    <a:pt x="10650429" y="6820244"/>
                  </a:lnTo>
                  <a:lnTo>
                    <a:pt x="10700228" y="6828204"/>
                  </a:lnTo>
                  <a:lnTo>
                    <a:pt x="10750259" y="6835405"/>
                  </a:lnTo>
                  <a:lnTo>
                    <a:pt x="10800513" y="6841842"/>
                  </a:lnTo>
                  <a:lnTo>
                    <a:pt x="10850980" y="6847511"/>
                  </a:lnTo>
                  <a:lnTo>
                    <a:pt x="10893806" y="6851649"/>
                  </a:lnTo>
                  <a:close/>
                </a:path>
              </a:pathLst>
            </a:custGeom>
            <a:solidFill>
              <a:srgbClr val="12316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2994" y="1646147"/>
            <a:ext cx="3820160" cy="18065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140">
                <a:solidFill>
                  <a:srgbClr val="00AED6"/>
                </a:solidFill>
              </a:rPr>
              <a:t>Careers</a:t>
            </a:r>
            <a:r>
              <a:rPr dirty="0" sz="3200" spc="-110">
                <a:solidFill>
                  <a:srgbClr val="00AED6"/>
                </a:solidFill>
              </a:rPr>
              <a:t> </a:t>
            </a:r>
            <a:r>
              <a:rPr dirty="0" sz="3200" spc="-10">
                <a:solidFill>
                  <a:srgbClr val="00AED6"/>
                </a:solidFill>
              </a:rPr>
              <a:t>guidance </a:t>
            </a:r>
            <a:r>
              <a:rPr dirty="0" sz="3200">
                <a:latin typeface="Lucida Sans Unicode"/>
                <a:cs typeface="Lucida Sans Unicode"/>
              </a:rPr>
              <a:t>Sport</a:t>
            </a:r>
            <a:r>
              <a:rPr dirty="0" sz="3200" spc="-65">
                <a:latin typeface="Lucida Sans Unicode"/>
                <a:cs typeface="Lucida Sans Unicode"/>
              </a:rPr>
              <a:t> </a:t>
            </a:r>
            <a:r>
              <a:rPr dirty="0" sz="3200" spc="190">
                <a:latin typeface="Lucida Sans Unicode"/>
                <a:cs typeface="Lucida Sans Unicode"/>
              </a:rPr>
              <a:t>and</a:t>
            </a:r>
            <a:r>
              <a:rPr dirty="0" sz="3200" spc="-45">
                <a:latin typeface="Lucida Sans Unicode"/>
                <a:cs typeface="Lucida Sans Unicode"/>
              </a:rPr>
              <a:t> </a:t>
            </a:r>
            <a:r>
              <a:rPr dirty="0" sz="3200" spc="75">
                <a:latin typeface="Lucida Sans Unicode"/>
                <a:cs typeface="Lucida Sans Unicode"/>
              </a:rPr>
              <a:t>physical </a:t>
            </a:r>
            <a:r>
              <a:rPr dirty="0" sz="3200" spc="65">
                <a:latin typeface="Lucida Sans Unicode"/>
                <a:cs typeface="Lucida Sans Unicode"/>
              </a:rPr>
              <a:t>activity</a:t>
            </a:r>
            <a:r>
              <a:rPr dirty="0" sz="3200" spc="-155">
                <a:latin typeface="Lucida Sans Unicode"/>
                <a:cs typeface="Lucida Sans Unicode"/>
              </a:rPr>
              <a:t> </a:t>
            </a:r>
            <a:r>
              <a:rPr dirty="0" sz="3200" spc="55">
                <a:latin typeface="Lucida Sans Unicode"/>
                <a:cs typeface="Lucida Sans Unicode"/>
              </a:rPr>
              <a:t>sector</a:t>
            </a:r>
            <a:endParaRPr sz="3200">
              <a:latin typeface="Lucida Sans Unicode"/>
              <a:cs typeface="Lucida Sans Unicode"/>
            </a:endParaRPr>
          </a:p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2000" spc="90" b="1" i="1">
                <a:solidFill>
                  <a:srgbClr val="EF88B0"/>
                </a:solidFill>
                <a:latin typeface="Arial"/>
                <a:cs typeface="Arial"/>
              </a:rPr>
              <a:t>Secondary</a:t>
            </a:r>
            <a:r>
              <a:rPr dirty="0" sz="2000" spc="5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EF88B0"/>
                </a:solidFill>
                <a:latin typeface="Arial"/>
                <a:cs typeface="Arial"/>
              </a:rPr>
              <a:t>School</a:t>
            </a:r>
            <a:r>
              <a:rPr dirty="0" sz="2000" spc="3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2000" spc="105" b="1" i="1">
                <a:solidFill>
                  <a:srgbClr val="EF88B0"/>
                </a:solidFill>
                <a:latin typeface="Arial"/>
                <a:cs typeface="Arial"/>
              </a:rPr>
              <a:t>Package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59386" y="742906"/>
            <a:ext cx="2489200" cy="586105"/>
            <a:chOff x="759386" y="742906"/>
            <a:chExt cx="2489200" cy="586105"/>
          </a:xfrm>
        </p:grpSpPr>
        <p:sp>
          <p:nvSpPr>
            <p:cNvPr id="7" name="object 7" descr=""/>
            <p:cNvSpPr/>
            <p:nvPr/>
          </p:nvSpPr>
          <p:spPr>
            <a:xfrm>
              <a:off x="759383" y="742911"/>
              <a:ext cx="2489200" cy="586105"/>
            </a:xfrm>
            <a:custGeom>
              <a:avLst/>
              <a:gdLst/>
              <a:ahLst/>
              <a:cxnLst/>
              <a:rect l="l" t="t" r="r" b="b"/>
              <a:pathLst>
                <a:path w="2489200" h="586105">
                  <a:moveTo>
                    <a:pt x="258318" y="559104"/>
                  </a:moveTo>
                  <a:lnTo>
                    <a:pt x="73761" y="453034"/>
                  </a:lnTo>
                  <a:lnTo>
                    <a:pt x="54825" y="442061"/>
                  </a:lnTo>
                  <a:lnTo>
                    <a:pt x="54381" y="441820"/>
                  </a:lnTo>
                  <a:lnTo>
                    <a:pt x="13703" y="414883"/>
                  </a:lnTo>
                  <a:lnTo>
                    <a:pt x="2146" y="404253"/>
                  </a:lnTo>
                  <a:lnTo>
                    <a:pt x="0" y="405066"/>
                  </a:lnTo>
                  <a:lnTo>
                    <a:pt x="0" y="439572"/>
                  </a:lnTo>
                  <a:lnTo>
                    <a:pt x="241" y="442061"/>
                  </a:lnTo>
                  <a:lnTo>
                    <a:pt x="13817" y="477862"/>
                  </a:lnTo>
                  <a:lnTo>
                    <a:pt x="187718" y="583793"/>
                  </a:lnTo>
                  <a:lnTo>
                    <a:pt x="195084" y="585762"/>
                  </a:lnTo>
                  <a:lnTo>
                    <a:pt x="210312" y="585762"/>
                  </a:lnTo>
                  <a:lnTo>
                    <a:pt x="217500" y="583793"/>
                  </a:lnTo>
                  <a:lnTo>
                    <a:pt x="258318" y="560336"/>
                  </a:lnTo>
                  <a:lnTo>
                    <a:pt x="258318" y="559104"/>
                  </a:lnTo>
                  <a:close/>
                </a:path>
                <a:path w="2489200" h="586105">
                  <a:moveTo>
                    <a:pt x="289814" y="14046"/>
                  </a:moveTo>
                  <a:lnTo>
                    <a:pt x="282740" y="11391"/>
                  </a:lnTo>
                  <a:lnTo>
                    <a:pt x="275043" y="9042"/>
                  </a:lnTo>
                  <a:lnTo>
                    <a:pt x="266738" y="7073"/>
                  </a:lnTo>
                  <a:lnTo>
                    <a:pt x="257543" y="17780"/>
                  </a:lnTo>
                  <a:lnTo>
                    <a:pt x="252056" y="23787"/>
                  </a:lnTo>
                  <a:lnTo>
                    <a:pt x="245986" y="27635"/>
                  </a:lnTo>
                  <a:lnTo>
                    <a:pt x="236893" y="29337"/>
                  </a:lnTo>
                  <a:lnTo>
                    <a:pt x="222389" y="28879"/>
                  </a:lnTo>
                  <a:lnTo>
                    <a:pt x="222288" y="27635"/>
                  </a:lnTo>
                  <a:lnTo>
                    <a:pt x="220129" y="533"/>
                  </a:lnTo>
                  <a:lnTo>
                    <a:pt x="214528" y="215"/>
                  </a:lnTo>
                  <a:lnTo>
                    <a:pt x="208851" y="0"/>
                  </a:lnTo>
                  <a:lnTo>
                    <a:pt x="196481" y="0"/>
                  </a:lnTo>
                  <a:lnTo>
                    <a:pt x="185216" y="533"/>
                  </a:lnTo>
                  <a:lnTo>
                    <a:pt x="182956" y="28879"/>
                  </a:lnTo>
                  <a:lnTo>
                    <a:pt x="168910" y="29337"/>
                  </a:lnTo>
                  <a:lnTo>
                    <a:pt x="168351" y="29337"/>
                  </a:lnTo>
                  <a:lnTo>
                    <a:pt x="159308" y="27635"/>
                  </a:lnTo>
                  <a:lnTo>
                    <a:pt x="153250" y="23787"/>
                  </a:lnTo>
                  <a:lnTo>
                    <a:pt x="147802" y="17780"/>
                  </a:lnTo>
                  <a:lnTo>
                    <a:pt x="146583" y="16332"/>
                  </a:lnTo>
                  <a:lnTo>
                    <a:pt x="138595" y="7073"/>
                  </a:lnTo>
                  <a:lnTo>
                    <a:pt x="130289" y="9042"/>
                  </a:lnTo>
                  <a:lnTo>
                    <a:pt x="122593" y="11391"/>
                  </a:lnTo>
                  <a:lnTo>
                    <a:pt x="115519" y="14046"/>
                  </a:lnTo>
                  <a:lnTo>
                    <a:pt x="145275" y="56629"/>
                  </a:lnTo>
                  <a:lnTo>
                    <a:pt x="187604" y="48641"/>
                  </a:lnTo>
                  <a:lnTo>
                    <a:pt x="194792" y="47993"/>
                  </a:lnTo>
                  <a:lnTo>
                    <a:pt x="210464" y="47993"/>
                  </a:lnTo>
                  <a:lnTo>
                    <a:pt x="217652" y="48641"/>
                  </a:lnTo>
                  <a:lnTo>
                    <a:pt x="260070" y="56629"/>
                  </a:lnTo>
                  <a:lnTo>
                    <a:pt x="266103" y="47993"/>
                  </a:lnTo>
                  <a:lnTo>
                    <a:pt x="279146" y="29337"/>
                  </a:lnTo>
                  <a:lnTo>
                    <a:pt x="289814" y="14046"/>
                  </a:lnTo>
                  <a:close/>
                </a:path>
                <a:path w="2489200" h="586105">
                  <a:moveTo>
                    <a:pt x="368147" y="495960"/>
                  </a:moveTo>
                  <a:lnTo>
                    <a:pt x="73736" y="326720"/>
                  </a:lnTo>
                  <a:lnTo>
                    <a:pt x="62420" y="320205"/>
                  </a:lnTo>
                  <a:lnTo>
                    <a:pt x="62560" y="320205"/>
                  </a:lnTo>
                  <a:lnTo>
                    <a:pt x="54825" y="315696"/>
                  </a:lnTo>
                  <a:lnTo>
                    <a:pt x="13703" y="288505"/>
                  </a:lnTo>
                  <a:lnTo>
                    <a:pt x="2146" y="277888"/>
                  </a:lnTo>
                  <a:lnTo>
                    <a:pt x="0" y="278688"/>
                  </a:lnTo>
                  <a:lnTo>
                    <a:pt x="0" y="313207"/>
                  </a:lnTo>
                  <a:lnTo>
                    <a:pt x="241" y="315696"/>
                  </a:lnTo>
                  <a:lnTo>
                    <a:pt x="13817" y="351485"/>
                  </a:lnTo>
                  <a:lnTo>
                    <a:pt x="311797" y="528828"/>
                  </a:lnTo>
                  <a:lnTo>
                    <a:pt x="312191" y="529043"/>
                  </a:lnTo>
                  <a:lnTo>
                    <a:pt x="312674" y="529043"/>
                  </a:lnTo>
                  <a:lnTo>
                    <a:pt x="368147" y="497192"/>
                  </a:lnTo>
                  <a:lnTo>
                    <a:pt x="368147" y="495960"/>
                  </a:lnTo>
                  <a:close/>
                </a:path>
                <a:path w="2489200" h="586105">
                  <a:moveTo>
                    <a:pt x="405180" y="391172"/>
                  </a:moveTo>
                  <a:lnTo>
                    <a:pt x="404939" y="390740"/>
                  </a:lnTo>
                  <a:lnTo>
                    <a:pt x="404533" y="390537"/>
                  </a:lnTo>
                  <a:lnTo>
                    <a:pt x="73736" y="200279"/>
                  </a:lnTo>
                  <a:lnTo>
                    <a:pt x="54825" y="189331"/>
                  </a:lnTo>
                  <a:lnTo>
                    <a:pt x="54381" y="189090"/>
                  </a:lnTo>
                  <a:lnTo>
                    <a:pt x="41910" y="181495"/>
                  </a:lnTo>
                  <a:lnTo>
                    <a:pt x="27457" y="172110"/>
                  </a:lnTo>
                  <a:lnTo>
                    <a:pt x="13703" y="162140"/>
                  </a:lnTo>
                  <a:lnTo>
                    <a:pt x="3327" y="152831"/>
                  </a:lnTo>
                  <a:lnTo>
                    <a:pt x="2146" y="151523"/>
                  </a:lnTo>
                  <a:lnTo>
                    <a:pt x="0" y="152323"/>
                  </a:lnTo>
                  <a:lnTo>
                    <a:pt x="0" y="186829"/>
                  </a:lnTo>
                  <a:lnTo>
                    <a:pt x="241" y="189331"/>
                  </a:lnTo>
                  <a:lnTo>
                    <a:pt x="13817" y="225120"/>
                  </a:lnTo>
                  <a:lnTo>
                    <a:pt x="401929" y="454317"/>
                  </a:lnTo>
                  <a:lnTo>
                    <a:pt x="402894" y="453923"/>
                  </a:lnTo>
                  <a:lnTo>
                    <a:pt x="403085" y="453110"/>
                  </a:lnTo>
                  <a:lnTo>
                    <a:pt x="403999" y="449516"/>
                  </a:lnTo>
                  <a:lnTo>
                    <a:pt x="404609" y="445820"/>
                  </a:lnTo>
                  <a:lnTo>
                    <a:pt x="404939" y="442087"/>
                  </a:lnTo>
                  <a:lnTo>
                    <a:pt x="405180" y="439597"/>
                  </a:lnTo>
                  <a:lnTo>
                    <a:pt x="405180" y="391172"/>
                  </a:lnTo>
                  <a:close/>
                </a:path>
                <a:path w="2489200" h="586105">
                  <a:moveTo>
                    <a:pt x="405231" y="35610"/>
                  </a:moveTo>
                  <a:lnTo>
                    <a:pt x="404101" y="34023"/>
                  </a:lnTo>
                  <a:lnTo>
                    <a:pt x="400710" y="32905"/>
                  </a:lnTo>
                  <a:lnTo>
                    <a:pt x="398856" y="33464"/>
                  </a:lnTo>
                  <a:lnTo>
                    <a:pt x="397776" y="34912"/>
                  </a:lnTo>
                  <a:lnTo>
                    <a:pt x="390004" y="44297"/>
                  </a:lnTo>
                  <a:lnTo>
                    <a:pt x="358025" y="69405"/>
                  </a:lnTo>
                  <a:lnTo>
                    <a:pt x="319862" y="82981"/>
                  </a:lnTo>
                  <a:lnTo>
                    <a:pt x="300939" y="84404"/>
                  </a:lnTo>
                  <a:lnTo>
                    <a:pt x="286613" y="83820"/>
                  </a:lnTo>
                  <a:lnTo>
                    <a:pt x="269265" y="81597"/>
                  </a:lnTo>
                  <a:lnTo>
                    <a:pt x="217487" y="71856"/>
                  </a:lnTo>
                  <a:lnTo>
                    <a:pt x="210248" y="71221"/>
                  </a:lnTo>
                  <a:lnTo>
                    <a:pt x="202323" y="71247"/>
                  </a:lnTo>
                  <a:lnTo>
                    <a:pt x="195084" y="71221"/>
                  </a:lnTo>
                  <a:lnTo>
                    <a:pt x="187845" y="71856"/>
                  </a:lnTo>
                  <a:lnTo>
                    <a:pt x="136067" y="81597"/>
                  </a:lnTo>
                  <a:lnTo>
                    <a:pt x="118719" y="83820"/>
                  </a:lnTo>
                  <a:lnTo>
                    <a:pt x="104394" y="84404"/>
                  </a:lnTo>
                  <a:lnTo>
                    <a:pt x="93256" y="83934"/>
                  </a:lnTo>
                  <a:lnTo>
                    <a:pt x="47307" y="69405"/>
                  </a:lnTo>
                  <a:lnTo>
                    <a:pt x="15328" y="44297"/>
                  </a:lnTo>
                  <a:lnTo>
                    <a:pt x="6477" y="33489"/>
                  </a:lnTo>
                  <a:lnTo>
                    <a:pt x="4622" y="32905"/>
                  </a:lnTo>
                  <a:lnTo>
                    <a:pt x="1231" y="34023"/>
                  </a:lnTo>
                  <a:lnTo>
                    <a:pt x="101" y="35610"/>
                  </a:lnTo>
                  <a:lnTo>
                    <a:pt x="101" y="68567"/>
                  </a:lnTo>
                  <a:lnTo>
                    <a:pt x="1701" y="79540"/>
                  </a:lnTo>
                  <a:lnTo>
                    <a:pt x="10160" y="93599"/>
                  </a:lnTo>
                  <a:lnTo>
                    <a:pt x="30924" y="112090"/>
                  </a:lnTo>
                  <a:lnTo>
                    <a:pt x="69469" y="136372"/>
                  </a:lnTo>
                  <a:lnTo>
                    <a:pt x="198310" y="210540"/>
                  </a:lnTo>
                  <a:lnTo>
                    <a:pt x="199796" y="211340"/>
                  </a:lnTo>
                  <a:lnTo>
                    <a:pt x="201079" y="211683"/>
                  </a:lnTo>
                  <a:lnTo>
                    <a:pt x="202755" y="211772"/>
                  </a:lnTo>
                  <a:lnTo>
                    <a:pt x="204228" y="211683"/>
                  </a:lnTo>
                  <a:lnTo>
                    <a:pt x="322986" y="143776"/>
                  </a:lnTo>
                  <a:lnTo>
                    <a:pt x="352780" y="126479"/>
                  </a:lnTo>
                  <a:lnTo>
                    <a:pt x="353453" y="126885"/>
                  </a:lnTo>
                  <a:lnTo>
                    <a:pt x="353453" y="299504"/>
                  </a:lnTo>
                  <a:lnTo>
                    <a:pt x="353695" y="299935"/>
                  </a:lnTo>
                  <a:lnTo>
                    <a:pt x="404190" y="328942"/>
                  </a:lnTo>
                  <a:lnTo>
                    <a:pt x="405231" y="328320"/>
                  </a:lnTo>
                  <a:lnTo>
                    <a:pt x="405231" y="35610"/>
                  </a:lnTo>
                  <a:close/>
                </a:path>
                <a:path w="2489200" h="586105">
                  <a:moveTo>
                    <a:pt x="880973" y="410667"/>
                  </a:moveTo>
                  <a:lnTo>
                    <a:pt x="802449" y="361569"/>
                  </a:lnTo>
                  <a:lnTo>
                    <a:pt x="792784" y="377177"/>
                  </a:lnTo>
                  <a:lnTo>
                    <a:pt x="777138" y="392544"/>
                  </a:lnTo>
                  <a:lnTo>
                    <a:pt x="754265" y="404253"/>
                  </a:lnTo>
                  <a:lnTo>
                    <a:pt x="722871" y="408927"/>
                  </a:lnTo>
                  <a:lnTo>
                    <a:pt x="688784" y="402907"/>
                  </a:lnTo>
                  <a:lnTo>
                    <a:pt x="658304" y="384365"/>
                  </a:lnTo>
                  <a:lnTo>
                    <a:pt x="636397" y="352780"/>
                  </a:lnTo>
                  <a:lnTo>
                    <a:pt x="628002" y="307543"/>
                  </a:lnTo>
                  <a:lnTo>
                    <a:pt x="636308" y="262077"/>
                  </a:lnTo>
                  <a:lnTo>
                    <a:pt x="657987" y="229984"/>
                  </a:lnTo>
                  <a:lnTo>
                    <a:pt x="688149" y="210947"/>
                  </a:lnTo>
                  <a:lnTo>
                    <a:pt x="721893" y="204660"/>
                  </a:lnTo>
                  <a:lnTo>
                    <a:pt x="739902" y="206146"/>
                  </a:lnTo>
                  <a:lnTo>
                    <a:pt x="762330" y="212686"/>
                  </a:lnTo>
                  <a:lnTo>
                    <a:pt x="784415" y="227469"/>
                  </a:lnTo>
                  <a:lnTo>
                    <a:pt x="801382" y="253657"/>
                  </a:lnTo>
                  <a:lnTo>
                    <a:pt x="880427" y="204241"/>
                  </a:lnTo>
                  <a:lnTo>
                    <a:pt x="857326" y="170040"/>
                  </a:lnTo>
                  <a:lnTo>
                    <a:pt x="823633" y="141439"/>
                  </a:lnTo>
                  <a:lnTo>
                    <a:pt x="778700" y="121793"/>
                  </a:lnTo>
                  <a:lnTo>
                    <a:pt x="721868" y="114490"/>
                  </a:lnTo>
                  <a:lnTo>
                    <a:pt x="685114" y="117932"/>
                  </a:lnTo>
                  <a:lnTo>
                    <a:pt x="618337" y="144462"/>
                  </a:lnTo>
                  <a:lnTo>
                    <a:pt x="565391" y="196151"/>
                  </a:lnTo>
                  <a:lnTo>
                    <a:pt x="547420" y="229908"/>
                  </a:lnTo>
                  <a:lnTo>
                    <a:pt x="536384" y="267322"/>
                  </a:lnTo>
                  <a:lnTo>
                    <a:pt x="532625" y="307517"/>
                  </a:lnTo>
                  <a:lnTo>
                    <a:pt x="537375" y="353314"/>
                  </a:lnTo>
                  <a:lnTo>
                    <a:pt x="551053" y="394487"/>
                  </a:lnTo>
                  <a:lnTo>
                    <a:pt x="572782" y="430136"/>
                  </a:lnTo>
                  <a:lnTo>
                    <a:pt x="601700" y="459409"/>
                  </a:lnTo>
                  <a:lnTo>
                    <a:pt x="636917" y="481406"/>
                  </a:lnTo>
                  <a:lnTo>
                    <a:pt x="677595" y="495249"/>
                  </a:lnTo>
                  <a:lnTo>
                    <a:pt x="722833" y="500062"/>
                  </a:lnTo>
                  <a:lnTo>
                    <a:pt x="778700" y="492671"/>
                  </a:lnTo>
                  <a:lnTo>
                    <a:pt x="823341" y="472909"/>
                  </a:lnTo>
                  <a:lnTo>
                    <a:pt x="857262" y="444373"/>
                  </a:lnTo>
                  <a:lnTo>
                    <a:pt x="880973" y="410667"/>
                  </a:lnTo>
                  <a:close/>
                </a:path>
                <a:path w="2489200" h="586105">
                  <a:moveTo>
                    <a:pt x="1016444" y="121780"/>
                  </a:moveTo>
                  <a:lnTo>
                    <a:pt x="922578" y="121780"/>
                  </a:lnTo>
                  <a:lnTo>
                    <a:pt x="922578" y="492760"/>
                  </a:lnTo>
                  <a:lnTo>
                    <a:pt x="1016444" y="492760"/>
                  </a:lnTo>
                  <a:lnTo>
                    <a:pt x="1016444" y="121780"/>
                  </a:lnTo>
                  <a:close/>
                </a:path>
                <a:path w="2489200" h="586105">
                  <a:moveTo>
                    <a:pt x="1499908" y="121780"/>
                  </a:moveTo>
                  <a:lnTo>
                    <a:pt x="1386725" y="121780"/>
                  </a:lnTo>
                  <a:lnTo>
                    <a:pt x="1293380" y="350761"/>
                  </a:lnTo>
                  <a:lnTo>
                    <a:pt x="1197851" y="121780"/>
                  </a:lnTo>
                  <a:lnTo>
                    <a:pt x="1087653" y="121780"/>
                  </a:lnTo>
                  <a:lnTo>
                    <a:pt x="1087653" y="492772"/>
                  </a:lnTo>
                  <a:lnTo>
                    <a:pt x="1177620" y="492772"/>
                  </a:lnTo>
                  <a:lnTo>
                    <a:pt x="1177620" y="303466"/>
                  </a:lnTo>
                  <a:lnTo>
                    <a:pt x="1256182" y="492772"/>
                  </a:lnTo>
                  <a:lnTo>
                    <a:pt x="1329423" y="492772"/>
                  </a:lnTo>
                  <a:lnTo>
                    <a:pt x="1407998" y="301993"/>
                  </a:lnTo>
                  <a:lnTo>
                    <a:pt x="1407998" y="492772"/>
                  </a:lnTo>
                  <a:lnTo>
                    <a:pt x="1499908" y="492772"/>
                  </a:lnTo>
                  <a:lnTo>
                    <a:pt x="1499908" y="121780"/>
                  </a:lnTo>
                  <a:close/>
                </a:path>
                <a:path w="2489200" h="586105">
                  <a:moveTo>
                    <a:pt x="1831492" y="380695"/>
                  </a:moveTo>
                  <a:lnTo>
                    <a:pt x="1824050" y="340258"/>
                  </a:lnTo>
                  <a:lnTo>
                    <a:pt x="1802714" y="306654"/>
                  </a:lnTo>
                  <a:lnTo>
                    <a:pt x="1768983" y="281482"/>
                  </a:lnTo>
                  <a:lnTo>
                    <a:pt x="1724367" y="266357"/>
                  </a:lnTo>
                  <a:lnTo>
                    <a:pt x="1675980" y="257086"/>
                  </a:lnTo>
                  <a:lnTo>
                    <a:pt x="1666430" y="254406"/>
                  </a:lnTo>
                  <a:lnTo>
                    <a:pt x="1657616" y="249504"/>
                  </a:lnTo>
                  <a:lnTo>
                    <a:pt x="1651139" y="241757"/>
                  </a:lnTo>
                  <a:lnTo>
                    <a:pt x="1648625" y="230517"/>
                  </a:lnTo>
                  <a:lnTo>
                    <a:pt x="1651457" y="219163"/>
                  </a:lnTo>
                  <a:lnTo>
                    <a:pt x="1659648" y="209156"/>
                  </a:lnTo>
                  <a:lnTo>
                    <a:pt x="1672717" y="202018"/>
                  </a:lnTo>
                  <a:lnTo>
                    <a:pt x="1690204" y="199301"/>
                  </a:lnTo>
                  <a:lnTo>
                    <a:pt x="1709826" y="202082"/>
                  </a:lnTo>
                  <a:lnTo>
                    <a:pt x="1723644" y="209092"/>
                  </a:lnTo>
                  <a:lnTo>
                    <a:pt x="1732673" y="218363"/>
                  </a:lnTo>
                  <a:lnTo>
                    <a:pt x="1737918" y="227914"/>
                  </a:lnTo>
                  <a:lnTo>
                    <a:pt x="1825548" y="210642"/>
                  </a:lnTo>
                  <a:lnTo>
                    <a:pt x="1816150" y="184302"/>
                  </a:lnTo>
                  <a:lnTo>
                    <a:pt x="1793900" y="152501"/>
                  </a:lnTo>
                  <a:lnTo>
                    <a:pt x="1753527" y="125742"/>
                  </a:lnTo>
                  <a:lnTo>
                    <a:pt x="1689696" y="114490"/>
                  </a:lnTo>
                  <a:lnTo>
                    <a:pt x="1637779" y="124015"/>
                  </a:lnTo>
                  <a:lnTo>
                    <a:pt x="1595335" y="149948"/>
                  </a:lnTo>
                  <a:lnTo>
                    <a:pt x="1566710" y="188379"/>
                  </a:lnTo>
                  <a:lnTo>
                    <a:pt x="1556207" y="235394"/>
                  </a:lnTo>
                  <a:lnTo>
                    <a:pt x="1563103" y="274993"/>
                  </a:lnTo>
                  <a:lnTo>
                    <a:pt x="1583029" y="307606"/>
                  </a:lnTo>
                  <a:lnTo>
                    <a:pt x="1614830" y="331952"/>
                  </a:lnTo>
                  <a:lnTo>
                    <a:pt x="1657362" y="346773"/>
                  </a:lnTo>
                  <a:lnTo>
                    <a:pt x="1705800" y="356527"/>
                  </a:lnTo>
                  <a:lnTo>
                    <a:pt x="1714817" y="358978"/>
                  </a:lnTo>
                  <a:lnTo>
                    <a:pt x="1725320" y="363994"/>
                  </a:lnTo>
                  <a:lnTo>
                    <a:pt x="1734019" y="372427"/>
                  </a:lnTo>
                  <a:lnTo>
                    <a:pt x="1737652" y="385064"/>
                  </a:lnTo>
                  <a:lnTo>
                    <a:pt x="1734629" y="397446"/>
                  </a:lnTo>
                  <a:lnTo>
                    <a:pt x="1725955" y="406819"/>
                  </a:lnTo>
                  <a:lnTo>
                    <a:pt x="1712239" y="412750"/>
                  </a:lnTo>
                  <a:lnTo>
                    <a:pt x="1694103" y="414820"/>
                  </a:lnTo>
                  <a:lnTo>
                    <a:pt x="1667332" y="410679"/>
                  </a:lnTo>
                  <a:lnTo>
                    <a:pt x="1649412" y="400304"/>
                  </a:lnTo>
                  <a:lnTo>
                    <a:pt x="1638579" y="386765"/>
                  </a:lnTo>
                  <a:lnTo>
                    <a:pt x="1633042" y="373151"/>
                  </a:lnTo>
                  <a:lnTo>
                    <a:pt x="1544586" y="390588"/>
                  </a:lnTo>
                  <a:lnTo>
                    <a:pt x="1559750" y="431342"/>
                  </a:lnTo>
                  <a:lnTo>
                    <a:pt x="1589468" y="466369"/>
                  </a:lnTo>
                  <a:lnTo>
                    <a:pt x="1633994" y="490880"/>
                  </a:lnTo>
                  <a:lnTo>
                    <a:pt x="1693595" y="500113"/>
                  </a:lnTo>
                  <a:lnTo>
                    <a:pt x="1728762" y="496709"/>
                  </a:lnTo>
                  <a:lnTo>
                    <a:pt x="1779066" y="476072"/>
                  </a:lnTo>
                  <a:lnTo>
                    <a:pt x="1810600" y="445414"/>
                  </a:lnTo>
                  <a:lnTo>
                    <a:pt x="1829066" y="403440"/>
                  </a:lnTo>
                  <a:lnTo>
                    <a:pt x="1831492" y="380695"/>
                  </a:lnTo>
                  <a:close/>
                </a:path>
                <a:path w="2489200" h="586105">
                  <a:moveTo>
                    <a:pt x="2150313" y="242201"/>
                  </a:moveTo>
                  <a:lnTo>
                    <a:pt x="2141004" y="193484"/>
                  </a:lnTo>
                  <a:lnTo>
                    <a:pt x="2114956" y="155409"/>
                  </a:lnTo>
                  <a:lnTo>
                    <a:pt x="2074913" y="130632"/>
                  </a:lnTo>
                  <a:lnTo>
                    <a:pt x="2056930" y="127533"/>
                  </a:lnTo>
                  <a:lnTo>
                    <a:pt x="2056930" y="242684"/>
                  </a:lnTo>
                  <a:lnTo>
                    <a:pt x="2054148" y="258203"/>
                  </a:lnTo>
                  <a:lnTo>
                    <a:pt x="2046046" y="269684"/>
                  </a:lnTo>
                  <a:lnTo>
                    <a:pt x="2032990" y="276809"/>
                  </a:lnTo>
                  <a:lnTo>
                    <a:pt x="2015337" y="279260"/>
                  </a:lnTo>
                  <a:lnTo>
                    <a:pt x="1974723" y="279260"/>
                  </a:lnTo>
                  <a:lnTo>
                    <a:pt x="1974723" y="205625"/>
                  </a:lnTo>
                  <a:lnTo>
                    <a:pt x="2015337" y="205625"/>
                  </a:lnTo>
                  <a:lnTo>
                    <a:pt x="2037105" y="209473"/>
                  </a:lnTo>
                  <a:lnTo>
                    <a:pt x="2049703" y="218973"/>
                  </a:lnTo>
                  <a:lnTo>
                    <a:pt x="2055520" y="231063"/>
                  </a:lnTo>
                  <a:lnTo>
                    <a:pt x="2056930" y="242684"/>
                  </a:lnTo>
                  <a:lnTo>
                    <a:pt x="2056930" y="127533"/>
                  </a:lnTo>
                  <a:lnTo>
                    <a:pt x="2023656" y="121780"/>
                  </a:lnTo>
                  <a:lnTo>
                    <a:pt x="1881339" y="121780"/>
                  </a:lnTo>
                  <a:lnTo>
                    <a:pt x="1881339" y="492772"/>
                  </a:lnTo>
                  <a:lnTo>
                    <a:pt x="1974240" y="492772"/>
                  </a:lnTo>
                  <a:lnTo>
                    <a:pt x="1974240" y="362597"/>
                  </a:lnTo>
                  <a:lnTo>
                    <a:pt x="2023656" y="362597"/>
                  </a:lnTo>
                  <a:lnTo>
                    <a:pt x="2074900" y="353745"/>
                  </a:lnTo>
                  <a:lnTo>
                    <a:pt x="2114943" y="328968"/>
                  </a:lnTo>
                  <a:lnTo>
                    <a:pt x="2141004" y="290906"/>
                  </a:lnTo>
                  <a:lnTo>
                    <a:pt x="2143226" y="279260"/>
                  </a:lnTo>
                  <a:lnTo>
                    <a:pt x="2150313" y="242201"/>
                  </a:lnTo>
                  <a:close/>
                </a:path>
                <a:path w="2489200" h="586105">
                  <a:moveTo>
                    <a:pt x="2489060" y="492772"/>
                  </a:moveTo>
                  <a:lnTo>
                    <a:pt x="2458897" y="413804"/>
                  </a:lnTo>
                  <a:lnTo>
                    <a:pt x="2425750" y="327037"/>
                  </a:lnTo>
                  <a:lnTo>
                    <a:pt x="2394750" y="245897"/>
                  </a:lnTo>
                  <a:lnTo>
                    <a:pt x="2347341" y="121780"/>
                  </a:lnTo>
                  <a:lnTo>
                    <a:pt x="2327732" y="121780"/>
                  </a:lnTo>
                  <a:lnTo>
                    <a:pt x="2327732" y="327037"/>
                  </a:lnTo>
                  <a:lnTo>
                    <a:pt x="2268232" y="327037"/>
                  </a:lnTo>
                  <a:lnTo>
                    <a:pt x="2297976" y="245897"/>
                  </a:lnTo>
                  <a:lnTo>
                    <a:pt x="2327732" y="327037"/>
                  </a:lnTo>
                  <a:lnTo>
                    <a:pt x="2327732" y="121780"/>
                  </a:lnTo>
                  <a:lnTo>
                    <a:pt x="2251608" y="121780"/>
                  </a:lnTo>
                  <a:lnTo>
                    <a:pt x="2108835" y="492772"/>
                  </a:lnTo>
                  <a:lnTo>
                    <a:pt x="2207603" y="492772"/>
                  </a:lnTo>
                  <a:lnTo>
                    <a:pt x="2236470" y="413804"/>
                  </a:lnTo>
                  <a:lnTo>
                    <a:pt x="2359520" y="413804"/>
                  </a:lnTo>
                  <a:lnTo>
                    <a:pt x="2388374" y="492772"/>
                  </a:lnTo>
                  <a:lnTo>
                    <a:pt x="2489060" y="4927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4952" y="864449"/>
              <a:ext cx="67351" cy="67782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737985" y="3919206"/>
            <a:ext cx="5993130" cy="161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526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Our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 bespoke</a:t>
            </a:r>
            <a:r>
              <a:rPr dirty="0" sz="14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set</a:t>
            </a:r>
            <a:r>
              <a:rPr dirty="0" sz="1400" spc="-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dirty="0" sz="14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50">
                <a:solidFill>
                  <a:srgbClr val="FFFFFF"/>
                </a:solidFill>
                <a:latin typeface="Lucida Sans Unicode"/>
                <a:cs typeface="Lucida Sans Unicode"/>
              </a:rPr>
              <a:t>educational</a:t>
            </a:r>
            <a:r>
              <a:rPr dirty="0" sz="14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resources</a:t>
            </a:r>
            <a:r>
              <a:rPr dirty="0" sz="14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65">
                <a:solidFill>
                  <a:srgbClr val="FFFFFF"/>
                </a:solidFill>
                <a:latin typeface="Lucida Sans Unicode"/>
                <a:cs typeface="Lucida Sans Unicode"/>
              </a:rPr>
              <a:t>are</a:t>
            </a: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designed</a:t>
            </a:r>
            <a:r>
              <a:rPr dirty="0" sz="1400" spc="-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4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Lucida Sans Unicode"/>
                <a:cs typeface="Lucida Sans Unicode"/>
              </a:rPr>
              <a:t>instil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knowledge,</a:t>
            </a:r>
            <a:r>
              <a:rPr dirty="0" sz="1400" spc="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understanding</a:t>
            </a:r>
            <a:r>
              <a:rPr dirty="0" sz="1400" spc="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8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dirty="0" sz="1400" spc="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enthusiasm </a:t>
            </a: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into</a:t>
            </a:r>
            <a:r>
              <a:rPr dirty="0" sz="1400" spc="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learners</a:t>
            </a: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who</a:t>
            </a:r>
            <a:r>
              <a:rPr dirty="0" sz="1400" spc="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40">
                <a:solidFill>
                  <a:srgbClr val="FFFFFF"/>
                </a:solidFill>
                <a:latin typeface="Lucida Sans Unicode"/>
                <a:cs typeface="Lucida Sans Unicode"/>
              </a:rPr>
              <a:t>are </a:t>
            </a: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interested</a:t>
            </a:r>
            <a:r>
              <a:rPr dirty="0" sz="14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4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pursuing</a:t>
            </a:r>
            <a:r>
              <a:rPr dirty="0" sz="14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17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4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successful</a:t>
            </a:r>
            <a:r>
              <a:rPr dirty="0" sz="14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 spc="65">
                <a:solidFill>
                  <a:srgbClr val="FFFFFF"/>
                </a:solidFill>
                <a:latin typeface="Lucida Sans Unicode"/>
                <a:cs typeface="Lucida Sans Unicode"/>
              </a:rPr>
              <a:t>career</a:t>
            </a:r>
            <a:r>
              <a:rPr dirty="0" sz="14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4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40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dirty="0" sz="1400" spc="-10">
                <a:solidFill>
                  <a:srgbClr val="FFFFFF"/>
                </a:solidFill>
                <a:latin typeface="Lucida Sans Unicode"/>
                <a:cs typeface="Lucida Sans Unicode"/>
              </a:rPr>
              <a:t>sector.</a:t>
            </a:r>
            <a:endParaRPr sz="1400">
              <a:latin typeface="Lucida Sans Unicode"/>
              <a:cs typeface="Lucida Sans Unicode"/>
            </a:endParaRPr>
          </a:p>
          <a:p>
            <a:pPr marL="12700" marR="5080">
              <a:lnSpc>
                <a:spcPct val="100000"/>
              </a:lnSpc>
              <a:spcBef>
                <a:spcPts val="1700"/>
              </a:spcBef>
            </a:pP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Schools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70">
                <a:solidFill>
                  <a:srgbClr val="FFFFFF"/>
                </a:solidFill>
                <a:latin typeface="Lucida Sans Unicode"/>
                <a:cs typeface="Lucida Sans Unicode"/>
              </a:rPr>
              <a:t>package</a:t>
            </a:r>
            <a:r>
              <a:rPr dirty="0" sz="1200" spc="-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includes: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80">
                <a:solidFill>
                  <a:srgbClr val="FFFFFF"/>
                </a:solidFill>
                <a:latin typeface="Lucida Sans Unicode"/>
                <a:cs typeface="Lucida Sans Unicode"/>
              </a:rPr>
              <a:t>1x</a:t>
            </a:r>
            <a:r>
              <a:rPr dirty="0" sz="1200" spc="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65">
                <a:solidFill>
                  <a:srgbClr val="FFFFFF"/>
                </a:solidFill>
                <a:latin typeface="Lucida Sans Unicode"/>
                <a:cs typeface="Lucida Sans Unicode"/>
              </a:rPr>
              <a:t>2-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hour</a:t>
            </a:r>
            <a:r>
              <a:rPr dirty="0" sz="1200" spc="-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workshop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about</a:t>
            </a:r>
            <a:r>
              <a:rPr dirty="0" sz="12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Lucida Sans Unicode"/>
                <a:cs typeface="Lucida Sans Unicode"/>
              </a:rPr>
              <a:t>careers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 the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sector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supported</a:t>
            </a:r>
            <a:r>
              <a:rPr dirty="0" sz="1200" spc="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workshop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activity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resources</a:t>
            </a:r>
            <a:r>
              <a:rPr dirty="0" sz="1200" spc="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7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dirty="0" sz="1200" spc="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4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3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session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plan,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280">
                <a:solidFill>
                  <a:srgbClr val="FFFFFF"/>
                </a:solidFill>
                <a:latin typeface="Lucida Sans Unicode"/>
                <a:cs typeface="Lucida Sans Unicode"/>
              </a:rPr>
              <a:t>1x</a:t>
            </a:r>
            <a:r>
              <a:rPr dirty="0" sz="1200" spc="35">
                <a:solidFill>
                  <a:srgbClr val="FFFFFF"/>
                </a:solidFill>
                <a:latin typeface="Lucida Sans Unicode"/>
                <a:cs typeface="Lucida Sans Unicode"/>
              </a:rPr>
              <a:t> assembly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presentation</a:t>
            </a:r>
            <a:r>
              <a:rPr dirty="0" sz="1200" spc="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about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45">
                <a:solidFill>
                  <a:srgbClr val="FFFFFF"/>
                </a:solidFill>
                <a:latin typeface="Lucida Sans Unicode"/>
                <a:cs typeface="Lucida Sans Unicode"/>
              </a:rPr>
              <a:t>careers</a:t>
            </a:r>
            <a:r>
              <a:rPr dirty="0" sz="1200" spc="6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dirty="0" sz="1200" spc="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dirty="0" sz="1200" spc="4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sector,</a:t>
            </a:r>
            <a:r>
              <a:rPr dirty="0" sz="1200" spc="6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145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set</a:t>
            </a:r>
            <a:r>
              <a:rPr dirty="0" sz="1200" spc="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dirty="0" sz="1200" spc="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noticeboard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resources</a:t>
            </a:r>
            <a:r>
              <a:rPr dirty="0" sz="1200" spc="5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7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dirty="0" sz="1200" spc="4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95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leaflet</a:t>
            </a:r>
            <a:r>
              <a:rPr dirty="0" sz="1200" spc="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send</a:t>
            </a:r>
            <a:r>
              <a:rPr dirty="0" sz="1200" spc="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55">
                <a:solidFill>
                  <a:srgbClr val="FFFFFF"/>
                </a:solidFill>
                <a:latin typeface="Lucida Sans Unicode"/>
                <a:cs typeface="Lucida Sans Unicode"/>
              </a:rPr>
              <a:t>home</a:t>
            </a:r>
            <a:r>
              <a:rPr dirty="0" sz="1200" spc="-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dirty="0" sz="1200" spc="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Lucida Sans Unicode"/>
                <a:cs typeface="Lucida Sans Unicode"/>
              </a:rPr>
              <a:t>parents/guardians.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37985" y="5918084"/>
            <a:ext cx="2343150" cy="5727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dirty="0" sz="1200" spc="-90">
                <a:solidFill>
                  <a:srgbClr val="A4DAEB"/>
                </a:solidFill>
                <a:latin typeface="Arial Black"/>
                <a:cs typeface="Arial Black"/>
              </a:rPr>
              <a:t>CIMSPA</a:t>
            </a:r>
            <a:r>
              <a:rPr dirty="0" sz="1200" spc="-105">
                <a:solidFill>
                  <a:srgbClr val="A4DAEB"/>
                </a:solidFill>
                <a:latin typeface="Arial Black"/>
                <a:cs typeface="Arial Black"/>
              </a:rPr>
              <a:t> </a:t>
            </a:r>
            <a:r>
              <a:rPr dirty="0" sz="1200" spc="-50">
                <a:solidFill>
                  <a:srgbClr val="A4DAEB"/>
                </a:solidFill>
                <a:latin typeface="Arial Black"/>
                <a:cs typeface="Arial Black"/>
              </a:rPr>
              <a:t>Education</a:t>
            </a:r>
            <a:r>
              <a:rPr dirty="0" sz="1200" spc="-125">
                <a:solidFill>
                  <a:srgbClr val="A4DAEB"/>
                </a:solidFill>
                <a:latin typeface="Arial Black"/>
                <a:cs typeface="Arial Black"/>
              </a:rPr>
              <a:t> </a:t>
            </a:r>
            <a:r>
              <a:rPr dirty="0" sz="1200" spc="-10">
                <a:solidFill>
                  <a:srgbClr val="A4DAEB"/>
                </a:solidFill>
                <a:latin typeface="Arial Black"/>
                <a:cs typeface="Arial Black"/>
              </a:rPr>
              <a:t>contact: </a:t>
            </a:r>
            <a:r>
              <a:rPr dirty="0" sz="1200" spc="-20">
                <a:solidFill>
                  <a:srgbClr val="A4DAEB"/>
                </a:solidFill>
                <a:latin typeface="Lucida Sans Unicode"/>
                <a:cs typeface="Lucida Sans Unicode"/>
              </a:rPr>
              <a:t>Micki</a:t>
            </a:r>
            <a:r>
              <a:rPr dirty="0" sz="1200" spc="-65">
                <a:solidFill>
                  <a:srgbClr val="A4DAEB"/>
                </a:solidFill>
                <a:latin typeface="Lucida Sans Unicode"/>
                <a:cs typeface="Lucida Sans Unicode"/>
              </a:rPr>
              <a:t> </a:t>
            </a:r>
            <a:r>
              <a:rPr dirty="0" sz="1200" spc="-10">
                <a:solidFill>
                  <a:srgbClr val="A4DAEB"/>
                </a:solidFill>
                <a:latin typeface="Lucida Sans Unicode"/>
                <a:cs typeface="Lucida Sans Unicode"/>
              </a:rPr>
              <a:t>Ruggins </a:t>
            </a:r>
            <a:r>
              <a:rPr dirty="0" u="sng" sz="1200" spc="-20">
                <a:solidFill>
                  <a:srgbClr val="A4DAEB"/>
                </a:solidFill>
                <a:uFill>
                  <a:solidFill>
                    <a:srgbClr val="A4DAEB"/>
                  </a:solidFill>
                </a:uFill>
                <a:latin typeface="Arial Black"/>
                <a:cs typeface="Arial Black"/>
                <a:hlinkClick r:id="rId4"/>
              </a:rPr>
              <a:t>micki.ruggins@cimspa.co.uk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4403202" y="5517231"/>
            <a:ext cx="2486025" cy="1341120"/>
            <a:chOff x="4403202" y="5517231"/>
            <a:chExt cx="2486025" cy="134112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63577" y="5716841"/>
              <a:ext cx="1125511" cy="11411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3202" y="5517231"/>
              <a:ext cx="1159395" cy="1159395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7032300" y="6094872"/>
            <a:ext cx="1888489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45" b="1" i="1">
                <a:solidFill>
                  <a:srgbClr val="EF88B0"/>
                </a:solidFill>
                <a:latin typeface="Arial"/>
                <a:cs typeface="Arial"/>
              </a:rPr>
              <a:t>*Launching</a:t>
            </a:r>
            <a:r>
              <a:rPr dirty="0" sz="1000" spc="1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b="1" i="1">
                <a:solidFill>
                  <a:srgbClr val="EF88B0"/>
                </a:solidFill>
                <a:latin typeface="Arial"/>
                <a:cs typeface="Arial"/>
              </a:rPr>
              <a:t>in</a:t>
            </a:r>
            <a:r>
              <a:rPr dirty="0" sz="1000" spc="-1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spc="65" b="1" i="1">
                <a:solidFill>
                  <a:srgbClr val="EF88B0"/>
                </a:solidFill>
                <a:latin typeface="Arial"/>
                <a:cs typeface="Arial"/>
              </a:rPr>
              <a:t>January</a:t>
            </a:r>
            <a:r>
              <a:rPr dirty="0" sz="1000" spc="-15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spc="-10" b="1" i="1">
                <a:solidFill>
                  <a:srgbClr val="EF88B0"/>
                </a:solidFill>
                <a:latin typeface="Arial"/>
                <a:cs typeface="Arial"/>
              </a:rPr>
              <a:t>2025,</a:t>
            </a:r>
            <a:r>
              <a:rPr dirty="0" sz="1000" spc="-1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b="1" i="1">
                <a:solidFill>
                  <a:srgbClr val="EF88B0"/>
                </a:solidFill>
                <a:latin typeface="Arial"/>
                <a:cs typeface="Arial"/>
              </a:rPr>
              <a:t>follow</a:t>
            </a:r>
            <a:r>
              <a:rPr dirty="0" sz="1000" spc="7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spc="55" b="1" i="1">
                <a:solidFill>
                  <a:srgbClr val="EF88B0"/>
                </a:solidFill>
                <a:latin typeface="Arial"/>
                <a:cs typeface="Arial"/>
              </a:rPr>
              <a:t>the</a:t>
            </a:r>
            <a:r>
              <a:rPr dirty="0" sz="1000" spc="1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spc="-40" b="1" i="1">
                <a:solidFill>
                  <a:srgbClr val="EF88B0"/>
                </a:solidFill>
                <a:latin typeface="Arial"/>
                <a:cs typeface="Arial"/>
              </a:rPr>
              <a:t>QR</a:t>
            </a:r>
            <a:r>
              <a:rPr dirty="0" sz="1000" spc="5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b="1" i="1">
                <a:solidFill>
                  <a:srgbClr val="EF88B0"/>
                </a:solidFill>
                <a:latin typeface="Arial"/>
                <a:cs typeface="Arial"/>
              </a:rPr>
              <a:t>code</a:t>
            </a:r>
            <a:r>
              <a:rPr dirty="0" sz="1000" spc="3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b="1" i="1">
                <a:solidFill>
                  <a:srgbClr val="EF88B0"/>
                </a:solidFill>
                <a:latin typeface="Arial"/>
                <a:cs typeface="Arial"/>
              </a:rPr>
              <a:t>to</a:t>
            </a:r>
            <a:r>
              <a:rPr dirty="0" sz="1000" spc="2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spc="45" b="1" i="1">
                <a:solidFill>
                  <a:srgbClr val="EF88B0"/>
                </a:solidFill>
                <a:latin typeface="Arial"/>
                <a:cs typeface="Arial"/>
              </a:rPr>
              <a:t>submit </a:t>
            </a:r>
            <a:r>
              <a:rPr dirty="0" sz="1000" spc="20" b="1" i="1">
                <a:solidFill>
                  <a:srgbClr val="EF88B0"/>
                </a:solidFill>
                <a:latin typeface="Arial"/>
                <a:cs typeface="Arial"/>
              </a:rPr>
              <a:t>your</a:t>
            </a:r>
            <a:r>
              <a:rPr dirty="0" sz="1000" spc="4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spc="20" b="1" i="1">
                <a:solidFill>
                  <a:srgbClr val="EF88B0"/>
                </a:solidFill>
                <a:latin typeface="Arial"/>
                <a:cs typeface="Arial"/>
              </a:rPr>
              <a:t>interest</a:t>
            </a:r>
            <a:r>
              <a:rPr dirty="0" sz="1000" spc="25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spc="75" b="1" i="1">
                <a:solidFill>
                  <a:srgbClr val="EF88B0"/>
                </a:solidFill>
                <a:latin typeface="Arial"/>
                <a:cs typeface="Arial"/>
              </a:rPr>
              <a:t>and</a:t>
            </a:r>
            <a:r>
              <a:rPr dirty="0" sz="1000" spc="20" b="1" i="1">
                <a:solidFill>
                  <a:srgbClr val="EF88B0"/>
                </a:solidFill>
                <a:latin typeface="Arial"/>
                <a:cs typeface="Arial"/>
              </a:rPr>
              <a:t> join</a:t>
            </a:r>
            <a:r>
              <a:rPr dirty="0" sz="1000" spc="55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spc="-25" b="1" i="1">
                <a:solidFill>
                  <a:srgbClr val="EF88B0"/>
                </a:solidFill>
                <a:latin typeface="Arial"/>
                <a:cs typeface="Arial"/>
              </a:rPr>
              <a:t>our </a:t>
            </a:r>
            <a:r>
              <a:rPr dirty="0" sz="1000" spc="55" b="1" i="1">
                <a:solidFill>
                  <a:srgbClr val="EF88B0"/>
                </a:solidFill>
                <a:latin typeface="Arial"/>
                <a:cs typeface="Arial"/>
              </a:rPr>
              <a:t>waiting</a:t>
            </a:r>
            <a:r>
              <a:rPr dirty="0" sz="1000" spc="-30" b="1" i="1">
                <a:solidFill>
                  <a:srgbClr val="EF88B0"/>
                </a:solidFill>
                <a:latin typeface="Arial"/>
                <a:cs typeface="Arial"/>
              </a:rPr>
              <a:t> </a:t>
            </a:r>
            <a:r>
              <a:rPr dirty="0" sz="1000" spc="-10" b="1" i="1">
                <a:solidFill>
                  <a:srgbClr val="EF88B0"/>
                </a:solidFill>
                <a:latin typeface="Arial"/>
                <a:cs typeface="Arial"/>
              </a:rPr>
              <a:t>list.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Georgia Vernon</dc:creator>
  <dc:title>PowerPoint Presentation</dc:title>
  <dcterms:created xsi:type="dcterms:W3CDTF">2025-01-21T09:26:20Z</dcterms:created>
  <dcterms:modified xsi:type="dcterms:W3CDTF">2025-01-21T09:26:20Z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0x010100500A3CF0527CB248AAF201C66E1BDA1E</vt:lpwstr>
  </property>
  <property fmtid="{D5CDD505-2E9C-101B-9397-08002B2CF9AE}" pid="3" name="Created">
    <vt:filetime>2025-01-20T00:00:00Z</vt:filetime>
  </property>
  <property fmtid="{D5CDD505-2E9C-101B-9397-08002B2CF9AE}" pid="4" name="Creator">
    <vt:lpwstr>Acrobat PDFMaker 24 for PowerPoint</vt:lpwstr>
  </property>
  <property fmtid="{D5CDD505-2E9C-101B-9397-08002B2CF9AE}" pid="5" name="LastSaved">
    <vt:filetime>2025-01-21T00:00:00Z</vt:filetime>
  </property>
  <property fmtid="{D5CDD505-2E9C-101B-9397-08002B2CF9AE}" pid="6" name="Order">
    <vt:lpwstr>622000</vt:lpwstr>
  </property>
  <property fmtid="{D5CDD505-2E9C-101B-9397-08002B2CF9AE}" pid="7" name="Producer">
    <vt:lpwstr>Adobe PDF Library 24.5.96</vt:lpwstr>
  </property>
</Properties>
</file>