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diagrams/layout2.xml" ContentType="application/vnd.openxmlformats-officedocument.drawingml.diagramLayout+xml"/>
  <Override PartName="/ppt/theme/theme6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68" r:id="rId4"/>
    <p:sldMasterId id="2147483670" r:id="rId5"/>
  </p:sldMasterIdLst>
  <p:notesMasterIdLst>
    <p:notesMasterId r:id="rId22"/>
  </p:notesMasterIdLst>
  <p:sldIdLst>
    <p:sldId id="256" r:id="rId6"/>
    <p:sldId id="263" r:id="rId7"/>
    <p:sldId id="265" r:id="rId8"/>
    <p:sldId id="266" r:id="rId9"/>
    <p:sldId id="275" r:id="rId10"/>
    <p:sldId id="276" r:id="rId11"/>
    <p:sldId id="269" r:id="rId12"/>
    <p:sldId id="277" r:id="rId13"/>
    <p:sldId id="273" r:id="rId14"/>
    <p:sldId id="278" r:id="rId15"/>
    <p:sldId id="279" r:id="rId16"/>
    <p:sldId id="280" r:id="rId17"/>
    <p:sldId id="281" r:id="rId18"/>
    <p:sldId id="282" r:id="rId19"/>
    <p:sldId id="26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CE5CA-6AE4-4182-AED4-BCA9E76BD4F9}" v="1" dt="2023-01-16T16:51:41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kin, David S (PG/T - Surrey Business Schl)" userId="4a846a41-d391-498e-ab21-487ae28c9881" providerId="ADAL" clId="{364CE5CA-6AE4-4182-AED4-BCA9E76BD4F9}"/>
    <pc:docChg chg="modSld">
      <pc:chgData name="Lakin, David S (PG/T - Surrey Business Schl)" userId="4a846a41-d391-498e-ab21-487ae28c9881" providerId="ADAL" clId="{364CE5CA-6AE4-4182-AED4-BCA9E76BD4F9}" dt="2023-01-16T16:51:41.915" v="0"/>
      <pc:docMkLst>
        <pc:docMk/>
      </pc:docMkLst>
      <pc:sldChg chg="modTransition">
        <pc:chgData name="Lakin, David S (PG/T - Surrey Business Schl)" userId="4a846a41-d391-498e-ab21-487ae28c9881" providerId="ADAL" clId="{364CE5CA-6AE4-4182-AED4-BCA9E76BD4F9}" dt="2023-01-16T16:51:41.915" v="0"/>
        <pc:sldMkLst>
          <pc:docMk/>
          <pc:sldMk cId="2418706472" sldId="256"/>
        </pc:sldMkLst>
      </pc:sldChg>
      <pc:sldChg chg="modTransition">
        <pc:chgData name="Lakin, David S (PG/T - Surrey Business Schl)" userId="4a846a41-d391-498e-ab21-487ae28c9881" providerId="ADAL" clId="{364CE5CA-6AE4-4182-AED4-BCA9E76BD4F9}" dt="2023-01-16T16:51:41.915" v="0"/>
        <pc:sldMkLst>
          <pc:docMk/>
          <pc:sldMk cId="3887625045" sldId="263"/>
        </pc:sldMkLst>
      </pc:sldChg>
      <pc:sldChg chg="modTransition">
        <pc:chgData name="Lakin, David S (PG/T - Surrey Business Schl)" userId="4a846a41-d391-498e-ab21-487ae28c9881" providerId="ADAL" clId="{364CE5CA-6AE4-4182-AED4-BCA9E76BD4F9}" dt="2023-01-16T16:51:41.915" v="0"/>
        <pc:sldMkLst>
          <pc:docMk/>
          <pc:sldMk cId="1968229991" sldId="265"/>
        </pc:sldMkLst>
      </pc:sldChg>
      <pc:sldChg chg="modTransition">
        <pc:chgData name="Lakin, David S (PG/T - Surrey Business Schl)" userId="4a846a41-d391-498e-ab21-487ae28c9881" providerId="ADAL" clId="{364CE5CA-6AE4-4182-AED4-BCA9E76BD4F9}" dt="2023-01-16T16:51:41.915" v="0"/>
        <pc:sldMkLst>
          <pc:docMk/>
          <pc:sldMk cId="1425663413" sldId="266"/>
        </pc:sldMkLst>
      </pc:sldChg>
      <pc:sldChg chg="modTransition">
        <pc:chgData name="Lakin, David S (PG/T - Surrey Business Schl)" userId="4a846a41-d391-498e-ab21-487ae28c9881" providerId="ADAL" clId="{364CE5CA-6AE4-4182-AED4-BCA9E76BD4F9}" dt="2023-01-16T16:51:41.915" v="0"/>
        <pc:sldMkLst>
          <pc:docMk/>
          <pc:sldMk cId="3277772190" sldId="267"/>
        </pc:sldMkLst>
      </pc:sldChg>
      <pc:sldChg chg="modTransition">
        <pc:chgData name="Lakin, David S (PG/T - Surrey Business Schl)" userId="4a846a41-d391-498e-ab21-487ae28c9881" providerId="ADAL" clId="{364CE5CA-6AE4-4182-AED4-BCA9E76BD4F9}" dt="2023-01-16T16:51:41.915" v="0"/>
        <pc:sldMkLst>
          <pc:docMk/>
          <pc:sldMk cId="3899179566" sldId="268"/>
        </pc:sldMkLst>
      </pc:sldChg>
      <pc:sldChg chg="modTransition">
        <pc:chgData name="Lakin, David S (PG/T - Surrey Business Schl)" userId="4a846a41-d391-498e-ab21-487ae28c9881" providerId="ADAL" clId="{364CE5CA-6AE4-4182-AED4-BCA9E76BD4F9}" dt="2023-01-16T16:51:41.915" v="0"/>
        <pc:sldMkLst>
          <pc:docMk/>
          <pc:sldMk cId="4176663127" sldId="269"/>
        </pc:sldMkLst>
      </pc:sldChg>
      <pc:sldChg chg="modTransition">
        <pc:chgData name="Lakin, David S (PG/T - Surrey Business Schl)" userId="4a846a41-d391-498e-ab21-487ae28c9881" providerId="ADAL" clId="{364CE5CA-6AE4-4182-AED4-BCA9E76BD4F9}" dt="2023-01-16T16:51:41.915" v="0"/>
        <pc:sldMkLst>
          <pc:docMk/>
          <pc:sldMk cId="3037365594" sldId="270"/>
        </pc:sldMkLst>
      </pc:sldChg>
      <pc:sldChg chg="modTransition">
        <pc:chgData name="Lakin, David S (PG/T - Surrey Business Schl)" userId="4a846a41-d391-498e-ab21-487ae28c9881" providerId="ADAL" clId="{364CE5CA-6AE4-4182-AED4-BCA9E76BD4F9}" dt="2023-01-16T16:51:41.915" v="0"/>
        <pc:sldMkLst>
          <pc:docMk/>
          <pc:sldMk cId="2456465409" sldId="271"/>
        </pc:sldMkLst>
      </pc:sldChg>
      <pc:sldChg chg="modTransition">
        <pc:chgData name="Lakin, David S (PG/T - Surrey Business Schl)" userId="4a846a41-d391-498e-ab21-487ae28c9881" providerId="ADAL" clId="{364CE5CA-6AE4-4182-AED4-BCA9E76BD4F9}" dt="2023-01-16T16:51:41.915" v="0"/>
        <pc:sldMkLst>
          <pc:docMk/>
          <pc:sldMk cId="2219651740" sldId="2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9BB14-3FB5-4892-93E1-3F2BC8C7D75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4CF425-4E21-4650-85EE-8E6029993C44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smtClean="0">
              <a:solidFill>
                <a:srgbClr val="15829D"/>
              </a:solidFill>
            </a:rPr>
            <a:t>Level 3 Advanced </a:t>
          </a:r>
          <a:endParaRPr lang="en-US" dirty="0">
            <a:solidFill>
              <a:srgbClr val="15829D"/>
            </a:solidFill>
          </a:endParaRPr>
        </a:p>
      </dgm:t>
    </dgm:pt>
    <dgm:pt modelId="{5D67615D-2772-4CC7-8E4C-1D93652C0939}" type="parTrans" cxnId="{6568760D-34DA-4567-AC74-B28D7CDC3872}">
      <dgm:prSet/>
      <dgm:spPr/>
      <dgm:t>
        <a:bodyPr/>
        <a:lstStyle/>
        <a:p>
          <a:endParaRPr lang="en-US"/>
        </a:p>
      </dgm:t>
    </dgm:pt>
    <dgm:pt modelId="{72852FF1-7D4C-4AC1-8051-430C96A3F6FC}" type="sibTrans" cxnId="{6568760D-34DA-4567-AC74-B28D7CDC3872}">
      <dgm:prSet/>
      <dgm:spPr/>
      <dgm:t>
        <a:bodyPr/>
        <a:lstStyle/>
        <a:p>
          <a:endParaRPr lang="en-US"/>
        </a:p>
      </dgm:t>
    </dgm:pt>
    <dgm:pt modelId="{0700EBBC-92EC-419A-9D4D-5E85D88A5EE2}">
      <dgm:prSet phldrT="[Text]"/>
      <dgm:spPr>
        <a:solidFill>
          <a:srgbClr val="F0F0F0"/>
        </a:solidFill>
      </dgm:spPr>
      <dgm:t>
        <a:bodyPr/>
        <a:lstStyle/>
        <a:p>
          <a:r>
            <a:rPr lang="en-US" b="1" dirty="0" smtClean="0">
              <a:solidFill>
                <a:srgbClr val="15829D"/>
              </a:solidFill>
            </a:rPr>
            <a:t>Wigan and Leigh College; MK College;  Learning Skills Partnership</a:t>
          </a:r>
          <a:endParaRPr lang="en-US" b="1" dirty="0">
            <a:solidFill>
              <a:srgbClr val="15829D"/>
            </a:solidFill>
          </a:endParaRPr>
        </a:p>
      </dgm:t>
    </dgm:pt>
    <dgm:pt modelId="{59C4DCA0-80B6-4F64-A1F2-17B04863B5B5}" type="parTrans" cxnId="{865A55E5-5CF6-48F5-8517-F7D07ABB5017}">
      <dgm:prSet/>
      <dgm:spPr/>
      <dgm:t>
        <a:bodyPr/>
        <a:lstStyle/>
        <a:p>
          <a:endParaRPr lang="en-US"/>
        </a:p>
      </dgm:t>
    </dgm:pt>
    <dgm:pt modelId="{41CD1B42-E76D-4E03-B1BB-7D9D50276343}" type="sibTrans" cxnId="{865A55E5-5CF6-48F5-8517-F7D07ABB5017}">
      <dgm:prSet/>
      <dgm:spPr/>
      <dgm:t>
        <a:bodyPr/>
        <a:lstStyle/>
        <a:p>
          <a:endParaRPr lang="en-US"/>
        </a:p>
      </dgm:t>
    </dgm:pt>
    <dgm:pt modelId="{3E1C4228-7B0C-423A-96D9-E7BD51FDE773}">
      <dgm:prSet phldrT="[Text]"/>
      <dgm:spPr>
        <a:solidFill>
          <a:srgbClr val="F0F0F0"/>
        </a:solidFill>
      </dgm:spPr>
      <dgm:t>
        <a:bodyPr/>
        <a:lstStyle/>
        <a:p>
          <a:r>
            <a:rPr lang="en-US" b="1" dirty="0" smtClean="0">
              <a:solidFill>
                <a:srgbClr val="15829D"/>
              </a:solidFill>
            </a:rPr>
            <a:t>5 x GCSE’s at Level 4-9* </a:t>
          </a:r>
        </a:p>
        <a:p>
          <a:r>
            <a:rPr lang="en-US" b="1" dirty="0" smtClean="0">
              <a:solidFill>
                <a:srgbClr val="15829D"/>
              </a:solidFill>
            </a:rPr>
            <a:t>(*incl. Maths and English)</a:t>
          </a:r>
          <a:endParaRPr lang="en-US" b="1" dirty="0">
            <a:solidFill>
              <a:srgbClr val="15829D"/>
            </a:solidFill>
          </a:endParaRPr>
        </a:p>
      </dgm:t>
    </dgm:pt>
    <dgm:pt modelId="{ADBAE153-5164-4E2F-B260-070689305D8E}" type="parTrans" cxnId="{F7AFB016-7A71-459B-8681-CC4ADAEDC864}">
      <dgm:prSet/>
      <dgm:spPr/>
      <dgm:t>
        <a:bodyPr/>
        <a:lstStyle/>
        <a:p>
          <a:endParaRPr lang="en-US"/>
        </a:p>
      </dgm:t>
    </dgm:pt>
    <dgm:pt modelId="{061AAA81-71AC-494C-99B0-CBD598456538}" type="sibTrans" cxnId="{F7AFB016-7A71-459B-8681-CC4ADAEDC864}">
      <dgm:prSet/>
      <dgm:spPr/>
      <dgm:t>
        <a:bodyPr/>
        <a:lstStyle/>
        <a:p>
          <a:endParaRPr lang="en-US"/>
        </a:p>
      </dgm:t>
    </dgm:pt>
    <dgm:pt modelId="{9E7E3449-C302-4DD4-9B8E-3583733652B5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 smtClean="0">
              <a:solidFill>
                <a:srgbClr val="15829D"/>
              </a:solidFill>
            </a:rPr>
            <a:t>Level 4 Higher</a:t>
          </a:r>
          <a:endParaRPr lang="en-US" dirty="0">
            <a:solidFill>
              <a:srgbClr val="15829D"/>
            </a:solidFill>
          </a:endParaRPr>
        </a:p>
      </dgm:t>
    </dgm:pt>
    <dgm:pt modelId="{238BBC92-2D63-4886-8C63-8C80928C5F9C}" type="parTrans" cxnId="{50D84B66-85B3-42D5-A7CD-86308E4A8801}">
      <dgm:prSet/>
      <dgm:spPr/>
      <dgm:t>
        <a:bodyPr/>
        <a:lstStyle/>
        <a:p>
          <a:endParaRPr lang="en-US"/>
        </a:p>
      </dgm:t>
    </dgm:pt>
    <dgm:pt modelId="{F7C900EC-411E-4699-9D83-AAFBDED801DC}" type="sibTrans" cxnId="{50D84B66-85B3-42D5-A7CD-86308E4A8801}">
      <dgm:prSet/>
      <dgm:spPr/>
      <dgm:t>
        <a:bodyPr/>
        <a:lstStyle/>
        <a:p>
          <a:endParaRPr lang="en-US"/>
        </a:p>
      </dgm:t>
    </dgm:pt>
    <dgm:pt modelId="{5D435477-1D5E-492D-9C7C-26926D9BF7C6}">
      <dgm:prSet phldrT="[Text]"/>
      <dgm:spPr>
        <a:solidFill>
          <a:srgbClr val="F0F0F0"/>
        </a:solidFill>
      </dgm:spPr>
      <dgm:t>
        <a:bodyPr/>
        <a:lstStyle/>
        <a:p>
          <a:r>
            <a:rPr lang="en-US" b="1" dirty="0" smtClean="0">
              <a:solidFill>
                <a:srgbClr val="15829D"/>
              </a:solidFill>
            </a:rPr>
            <a:t>Cambridge Regional College; BPP</a:t>
          </a:r>
          <a:endParaRPr lang="en-US" b="1" dirty="0">
            <a:solidFill>
              <a:srgbClr val="15829D"/>
            </a:solidFill>
          </a:endParaRPr>
        </a:p>
      </dgm:t>
    </dgm:pt>
    <dgm:pt modelId="{2F5C2BEF-4753-4DDC-A1D6-72E95656B8D3}" type="parTrans" cxnId="{708D8DD4-0CA0-4529-BEB8-AC5A37335A50}">
      <dgm:prSet/>
      <dgm:spPr/>
      <dgm:t>
        <a:bodyPr/>
        <a:lstStyle/>
        <a:p>
          <a:endParaRPr lang="en-US"/>
        </a:p>
      </dgm:t>
    </dgm:pt>
    <dgm:pt modelId="{4ED7BF02-1C83-4585-825E-C0E00AC0F599}" type="sibTrans" cxnId="{708D8DD4-0CA0-4529-BEB8-AC5A37335A50}">
      <dgm:prSet/>
      <dgm:spPr/>
      <dgm:t>
        <a:bodyPr/>
        <a:lstStyle/>
        <a:p>
          <a:endParaRPr lang="en-US"/>
        </a:p>
      </dgm:t>
    </dgm:pt>
    <dgm:pt modelId="{A1638756-3AA8-4AAE-9B62-4EE386D8D48A}">
      <dgm:prSet phldrT="[Text]"/>
      <dgm:spPr>
        <a:solidFill>
          <a:srgbClr val="F0F0F0"/>
        </a:solidFill>
      </dgm:spPr>
      <dgm:t>
        <a:bodyPr/>
        <a:lstStyle/>
        <a:p>
          <a:r>
            <a:rPr lang="en-US" b="1" dirty="0" smtClean="0">
              <a:solidFill>
                <a:srgbClr val="15829D"/>
              </a:solidFill>
            </a:rPr>
            <a:t>5 x GCSE’s at Level 4-9*</a:t>
          </a:r>
        </a:p>
        <a:p>
          <a:r>
            <a:rPr lang="en-US" b="1" dirty="0" smtClean="0">
              <a:solidFill>
                <a:srgbClr val="15829D"/>
              </a:solidFill>
            </a:rPr>
            <a:t>96 UCAS points** </a:t>
          </a:r>
          <a:endParaRPr lang="en-US" b="1" dirty="0">
            <a:solidFill>
              <a:srgbClr val="15829D"/>
            </a:solidFill>
          </a:endParaRPr>
        </a:p>
      </dgm:t>
    </dgm:pt>
    <dgm:pt modelId="{0FCA6045-2293-4C6D-B321-89561935011C}" type="parTrans" cxnId="{45E44498-7716-48F7-8CE4-74A064598A0E}">
      <dgm:prSet/>
      <dgm:spPr/>
      <dgm:t>
        <a:bodyPr/>
        <a:lstStyle/>
        <a:p>
          <a:endParaRPr lang="en-US"/>
        </a:p>
      </dgm:t>
    </dgm:pt>
    <dgm:pt modelId="{FC5E8880-0856-4DA4-B116-1C503AD0C32B}" type="sibTrans" cxnId="{45E44498-7716-48F7-8CE4-74A064598A0E}">
      <dgm:prSet/>
      <dgm:spPr/>
      <dgm:t>
        <a:bodyPr/>
        <a:lstStyle/>
        <a:p>
          <a:endParaRPr lang="en-US"/>
        </a:p>
      </dgm:t>
    </dgm:pt>
    <dgm:pt modelId="{A8E5DFC6-655B-43C3-ADD7-0CA35B26E69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rgbClr val="15829D"/>
              </a:solidFill>
            </a:rPr>
            <a:t>Level 6 Degree</a:t>
          </a:r>
          <a:endParaRPr lang="en-US" dirty="0">
            <a:solidFill>
              <a:srgbClr val="15829D"/>
            </a:solidFill>
          </a:endParaRPr>
        </a:p>
      </dgm:t>
    </dgm:pt>
    <dgm:pt modelId="{D056F8AC-9604-408D-AB80-5FE0B2E90E38}" type="parTrans" cxnId="{0ECE2BA6-317E-4056-9EF3-BA64F892BD7E}">
      <dgm:prSet/>
      <dgm:spPr/>
      <dgm:t>
        <a:bodyPr/>
        <a:lstStyle/>
        <a:p>
          <a:endParaRPr lang="en-US"/>
        </a:p>
      </dgm:t>
    </dgm:pt>
    <dgm:pt modelId="{B8250025-5318-4A2F-9E98-35CDEEEAEDFE}" type="sibTrans" cxnId="{0ECE2BA6-317E-4056-9EF3-BA64F892BD7E}">
      <dgm:prSet/>
      <dgm:spPr/>
      <dgm:t>
        <a:bodyPr/>
        <a:lstStyle/>
        <a:p>
          <a:endParaRPr lang="en-US"/>
        </a:p>
      </dgm:t>
    </dgm:pt>
    <dgm:pt modelId="{2F0CC787-88F4-4E32-9B95-1714A012B63E}">
      <dgm:prSet phldrT="[Text]"/>
      <dgm:spPr>
        <a:solidFill>
          <a:srgbClr val="F0F0F0"/>
        </a:solidFill>
      </dgm:spPr>
      <dgm:t>
        <a:bodyPr/>
        <a:lstStyle/>
        <a:p>
          <a:r>
            <a:rPr lang="en-US" b="1" dirty="0" smtClean="0">
              <a:solidFill>
                <a:srgbClr val="15829D"/>
              </a:solidFill>
            </a:rPr>
            <a:t>University of Bolton; University of Hertfordshire;  Manchester Metropolitan;  Cranfield MK:U; University Centre Weston</a:t>
          </a:r>
          <a:endParaRPr lang="en-US" b="1" dirty="0">
            <a:solidFill>
              <a:srgbClr val="15829D"/>
            </a:solidFill>
          </a:endParaRPr>
        </a:p>
      </dgm:t>
    </dgm:pt>
    <dgm:pt modelId="{E35B862F-E451-4310-95D8-BE056E6D93D6}" type="parTrans" cxnId="{16948CDA-E116-48EF-AD13-94ECBB64E8A5}">
      <dgm:prSet/>
      <dgm:spPr/>
      <dgm:t>
        <a:bodyPr/>
        <a:lstStyle/>
        <a:p>
          <a:endParaRPr lang="en-US"/>
        </a:p>
      </dgm:t>
    </dgm:pt>
    <dgm:pt modelId="{16A86EBF-3599-467F-9488-F51F228FEA82}" type="sibTrans" cxnId="{16948CDA-E116-48EF-AD13-94ECBB64E8A5}">
      <dgm:prSet/>
      <dgm:spPr/>
      <dgm:t>
        <a:bodyPr/>
        <a:lstStyle/>
        <a:p>
          <a:endParaRPr lang="en-US"/>
        </a:p>
      </dgm:t>
    </dgm:pt>
    <dgm:pt modelId="{ADB05DF9-B1A8-4C03-A9A6-5F1E78A699CF}">
      <dgm:prSet phldrT="[Text]"/>
      <dgm:spPr>
        <a:solidFill>
          <a:srgbClr val="F0F0F0"/>
        </a:solidFill>
      </dgm:spPr>
      <dgm:t>
        <a:bodyPr/>
        <a:lstStyle/>
        <a:p>
          <a:r>
            <a:rPr lang="en-US" b="1" dirty="0" smtClean="0">
              <a:solidFill>
                <a:srgbClr val="15829D"/>
              </a:solidFill>
            </a:rPr>
            <a:t>5 x GCSE’s at Level 4-9*</a:t>
          </a:r>
        </a:p>
        <a:p>
          <a:r>
            <a:rPr lang="en-US" b="1" dirty="0" smtClean="0">
              <a:solidFill>
                <a:srgbClr val="15829D"/>
              </a:solidFill>
            </a:rPr>
            <a:t>120 UCAS points** </a:t>
          </a:r>
          <a:endParaRPr lang="en-US" b="1" dirty="0">
            <a:solidFill>
              <a:srgbClr val="15829D"/>
            </a:solidFill>
          </a:endParaRPr>
        </a:p>
      </dgm:t>
    </dgm:pt>
    <dgm:pt modelId="{222E3D04-AAD3-44A3-B7D2-46CF1BD607C3}" type="parTrans" cxnId="{B12DC14C-A22E-46F7-A779-923495CA4442}">
      <dgm:prSet/>
      <dgm:spPr/>
      <dgm:t>
        <a:bodyPr/>
        <a:lstStyle/>
        <a:p>
          <a:endParaRPr lang="en-US"/>
        </a:p>
      </dgm:t>
    </dgm:pt>
    <dgm:pt modelId="{F216108A-BA75-411E-A8F6-1BCA4ED06233}" type="sibTrans" cxnId="{B12DC14C-A22E-46F7-A779-923495CA4442}">
      <dgm:prSet/>
      <dgm:spPr/>
      <dgm:t>
        <a:bodyPr/>
        <a:lstStyle/>
        <a:p>
          <a:endParaRPr lang="en-US"/>
        </a:p>
      </dgm:t>
    </dgm:pt>
    <dgm:pt modelId="{5A6DC66E-6E5D-4B6A-AFFB-55D8C418A3AC}" type="pres">
      <dgm:prSet presAssocID="{0519BB14-3FB5-4892-93E1-3F2BC8C7D7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AEBFF-6723-49D0-9E72-8A6422B7047A}" type="pres">
      <dgm:prSet presAssocID="{054CF425-4E21-4650-85EE-8E6029993C44}" presName="compNode" presStyleCnt="0"/>
      <dgm:spPr/>
    </dgm:pt>
    <dgm:pt modelId="{AD9687FB-F2F9-411F-AB30-9506542D3843}" type="pres">
      <dgm:prSet presAssocID="{054CF425-4E21-4650-85EE-8E6029993C44}" presName="aNode" presStyleLbl="bgShp" presStyleIdx="0" presStyleCnt="3" custScaleX="80747"/>
      <dgm:spPr/>
      <dgm:t>
        <a:bodyPr/>
        <a:lstStyle/>
        <a:p>
          <a:endParaRPr lang="en-US"/>
        </a:p>
      </dgm:t>
    </dgm:pt>
    <dgm:pt modelId="{5C469D4D-FA19-4378-9F72-EBE941A0EB50}" type="pres">
      <dgm:prSet presAssocID="{054CF425-4E21-4650-85EE-8E6029993C44}" presName="textNode" presStyleLbl="bgShp" presStyleIdx="0" presStyleCnt="3"/>
      <dgm:spPr/>
      <dgm:t>
        <a:bodyPr/>
        <a:lstStyle/>
        <a:p>
          <a:endParaRPr lang="en-US"/>
        </a:p>
      </dgm:t>
    </dgm:pt>
    <dgm:pt modelId="{075B1510-93F8-42F1-99AB-6C9EE40D5E5D}" type="pres">
      <dgm:prSet presAssocID="{054CF425-4E21-4650-85EE-8E6029993C44}" presName="compChildNode" presStyleCnt="0"/>
      <dgm:spPr/>
    </dgm:pt>
    <dgm:pt modelId="{1CB68FE9-1ED7-4DD1-9B06-D106E5A7D3C1}" type="pres">
      <dgm:prSet presAssocID="{054CF425-4E21-4650-85EE-8E6029993C44}" presName="theInnerList" presStyleCnt="0"/>
      <dgm:spPr/>
    </dgm:pt>
    <dgm:pt modelId="{F6373905-AD27-468E-9814-1774377B3C82}" type="pres">
      <dgm:prSet presAssocID="{0700EBBC-92EC-419A-9D4D-5E85D88A5EE2}" presName="childNode" presStyleLbl="node1" presStyleIdx="0" presStyleCnt="6" custScaleX="84350" custScaleY="55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914BF-EA96-4B13-B5B9-40B7538C6295}" type="pres">
      <dgm:prSet presAssocID="{0700EBBC-92EC-419A-9D4D-5E85D88A5EE2}" presName="aSpace2" presStyleCnt="0"/>
      <dgm:spPr/>
    </dgm:pt>
    <dgm:pt modelId="{6DCBA7D0-E2AF-42A8-AD72-E7ACC31D38F1}" type="pres">
      <dgm:prSet presAssocID="{3E1C4228-7B0C-423A-96D9-E7BD51FDE773}" presName="childNode" presStyleLbl="node1" presStyleIdx="1" presStyleCnt="6" custScaleX="84350" custScaleY="55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539A2-FC26-4282-AAC6-12BD2CE334D7}" type="pres">
      <dgm:prSet presAssocID="{054CF425-4E21-4650-85EE-8E6029993C44}" presName="aSpace" presStyleCnt="0"/>
      <dgm:spPr/>
    </dgm:pt>
    <dgm:pt modelId="{C30C42A3-AF44-4BDB-9A7C-9EE8E3FC0952}" type="pres">
      <dgm:prSet presAssocID="{9E7E3449-C302-4DD4-9B8E-3583733652B5}" presName="compNode" presStyleCnt="0"/>
      <dgm:spPr/>
    </dgm:pt>
    <dgm:pt modelId="{407D9ECF-F728-4396-8E0F-310E3C5927D0}" type="pres">
      <dgm:prSet presAssocID="{9E7E3449-C302-4DD4-9B8E-3583733652B5}" presName="aNode" presStyleLbl="bgShp" presStyleIdx="1" presStyleCnt="3" custScaleX="88081"/>
      <dgm:spPr/>
      <dgm:t>
        <a:bodyPr/>
        <a:lstStyle/>
        <a:p>
          <a:endParaRPr lang="en-US"/>
        </a:p>
      </dgm:t>
    </dgm:pt>
    <dgm:pt modelId="{37B18EC2-7A43-441D-843B-0694DB4C289E}" type="pres">
      <dgm:prSet presAssocID="{9E7E3449-C302-4DD4-9B8E-3583733652B5}" presName="textNode" presStyleLbl="bgShp" presStyleIdx="1" presStyleCnt="3"/>
      <dgm:spPr/>
      <dgm:t>
        <a:bodyPr/>
        <a:lstStyle/>
        <a:p>
          <a:endParaRPr lang="en-US"/>
        </a:p>
      </dgm:t>
    </dgm:pt>
    <dgm:pt modelId="{CC4A6F42-3A73-4F4C-9E7A-6F715AD80A6C}" type="pres">
      <dgm:prSet presAssocID="{9E7E3449-C302-4DD4-9B8E-3583733652B5}" presName="compChildNode" presStyleCnt="0"/>
      <dgm:spPr/>
    </dgm:pt>
    <dgm:pt modelId="{B6852D94-2BB8-4571-A5E4-E734B4657E14}" type="pres">
      <dgm:prSet presAssocID="{9E7E3449-C302-4DD4-9B8E-3583733652B5}" presName="theInnerList" presStyleCnt="0"/>
      <dgm:spPr/>
    </dgm:pt>
    <dgm:pt modelId="{FABB9EC8-0318-4C59-9296-97E517A6646D}" type="pres">
      <dgm:prSet presAssocID="{5D435477-1D5E-492D-9C7C-26926D9BF7C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C6439-1D5C-4062-9E65-C5DB9410E42A}" type="pres">
      <dgm:prSet presAssocID="{5D435477-1D5E-492D-9C7C-26926D9BF7C6}" presName="aSpace2" presStyleCnt="0"/>
      <dgm:spPr/>
    </dgm:pt>
    <dgm:pt modelId="{E44709E2-F64C-456E-B99D-A8CF232AB093}" type="pres">
      <dgm:prSet presAssocID="{A1638756-3AA8-4AAE-9B62-4EE386D8D48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01396-8920-41B6-A7C9-90CA22CD8FAE}" type="pres">
      <dgm:prSet presAssocID="{9E7E3449-C302-4DD4-9B8E-3583733652B5}" presName="aSpace" presStyleCnt="0"/>
      <dgm:spPr/>
    </dgm:pt>
    <dgm:pt modelId="{3171034D-68FE-4D3D-8564-9EED038C2A3B}" type="pres">
      <dgm:prSet presAssocID="{A8E5DFC6-655B-43C3-ADD7-0CA35B26E699}" presName="compNode" presStyleCnt="0"/>
      <dgm:spPr/>
    </dgm:pt>
    <dgm:pt modelId="{88778BA4-59FB-4677-9157-8F05830D68AF}" type="pres">
      <dgm:prSet presAssocID="{A8E5DFC6-655B-43C3-ADD7-0CA35B26E699}" presName="aNode" presStyleLbl="bgShp" presStyleIdx="2" presStyleCnt="3" custScaleX="85725"/>
      <dgm:spPr/>
      <dgm:t>
        <a:bodyPr/>
        <a:lstStyle/>
        <a:p>
          <a:endParaRPr lang="en-US"/>
        </a:p>
      </dgm:t>
    </dgm:pt>
    <dgm:pt modelId="{88F0E7A6-7235-4DC8-82A5-DE6078E9E8F3}" type="pres">
      <dgm:prSet presAssocID="{A8E5DFC6-655B-43C3-ADD7-0CA35B26E699}" presName="textNode" presStyleLbl="bgShp" presStyleIdx="2" presStyleCnt="3"/>
      <dgm:spPr/>
      <dgm:t>
        <a:bodyPr/>
        <a:lstStyle/>
        <a:p>
          <a:endParaRPr lang="en-US"/>
        </a:p>
      </dgm:t>
    </dgm:pt>
    <dgm:pt modelId="{2D5F3458-36C0-4A9D-A33C-CF7F3CBBAAEE}" type="pres">
      <dgm:prSet presAssocID="{A8E5DFC6-655B-43C3-ADD7-0CA35B26E699}" presName="compChildNode" presStyleCnt="0"/>
      <dgm:spPr/>
    </dgm:pt>
    <dgm:pt modelId="{AADF1E7D-1CDC-4972-8B36-7D3E89BBB4E4}" type="pres">
      <dgm:prSet presAssocID="{A8E5DFC6-655B-43C3-ADD7-0CA35B26E699}" presName="theInnerList" presStyleCnt="0"/>
      <dgm:spPr/>
    </dgm:pt>
    <dgm:pt modelId="{73C5EFFD-EAF6-4296-9B0E-EAF4CC8BF7BD}" type="pres">
      <dgm:prSet presAssocID="{2F0CC787-88F4-4E32-9B95-1714A012B63E}" presName="childNode" presStyleLbl="node1" presStyleIdx="4" presStyleCnt="6" custScaleX="84350" custScaleY="55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98429-DC67-426C-AA17-36957793B31F}" type="pres">
      <dgm:prSet presAssocID="{2F0CC787-88F4-4E32-9B95-1714A012B63E}" presName="aSpace2" presStyleCnt="0"/>
      <dgm:spPr/>
    </dgm:pt>
    <dgm:pt modelId="{BCE4B9BE-4B7E-44D3-9014-E5B5D7141482}" type="pres">
      <dgm:prSet presAssocID="{ADB05DF9-B1A8-4C03-A9A6-5F1E78A699CF}" presName="childNode" presStyleLbl="node1" presStyleIdx="5" presStyleCnt="6" custScaleX="84350" custScaleY="55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5FFD3F-0F03-4FFE-99F6-6BF41ABEA3D6}" type="presOf" srcId="{0519BB14-3FB5-4892-93E1-3F2BC8C7D759}" destId="{5A6DC66E-6E5D-4B6A-AFFB-55D8C418A3AC}" srcOrd="0" destOrd="0" presId="urn:microsoft.com/office/officeart/2005/8/layout/lProcess2"/>
    <dgm:cxn modelId="{A7B4960A-7C4A-4877-BD9B-1916371CFCDC}" type="presOf" srcId="{054CF425-4E21-4650-85EE-8E6029993C44}" destId="{5C469D4D-FA19-4378-9F72-EBE941A0EB50}" srcOrd="1" destOrd="0" presId="urn:microsoft.com/office/officeart/2005/8/layout/lProcess2"/>
    <dgm:cxn modelId="{F7AFB016-7A71-459B-8681-CC4ADAEDC864}" srcId="{054CF425-4E21-4650-85EE-8E6029993C44}" destId="{3E1C4228-7B0C-423A-96D9-E7BD51FDE773}" srcOrd="1" destOrd="0" parTransId="{ADBAE153-5164-4E2F-B260-070689305D8E}" sibTransId="{061AAA81-71AC-494C-99B0-CBD598456538}"/>
    <dgm:cxn modelId="{16948CDA-E116-48EF-AD13-94ECBB64E8A5}" srcId="{A8E5DFC6-655B-43C3-ADD7-0CA35B26E699}" destId="{2F0CC787-88F4-4E32-9B95-1714A012B63E}" srcOrd="0" destOrd="0" parTransId="{E35B862F-E451-4310-95D8-BE056E6D93D6}" sibTransId="{16A86EBF-3599-467F-9488-F51F228FEA82}"/>
    <dgm:cxn modelId="{486E111A-E589-4A3F-A6DB-9A239C8D618A}" type="presOf" srcId="{0700EBBC-92EC-419A-9D4D-5E85D88A5EE2}" destId="{F6373905-AD27-468E-9814-1774377B3C82}" srcOrd="0" destOrd="0" presId="urn:microsoft.com/office/officeart/2005/8/layout/lProcess2"/>
    <dgm:cxn modelId="{417C057E-6CDF-4A5B-BE81-2A9250DC64D2}" type="presOf" srcId="{9E7E3449-C302-4DD4-9B8E-3583733652B5}" destId="{407D9ECF-F728-4396-8E0F-310E3C5927D0}" srcOrd="0" destOrd="0" presId="urn:microsoft.com/office/officeart/2005/8/layout/lProcess2"/>
    <dgm:cxn modelId="{FEFD5FF7-7EDC-473E-8AF3-94095C5855F0}" type="presOf" srcId="{A1638756-3AA8-4AAE-9B62-4EE386D8D48A}" destId="{E44709E2-F64C-456E-B99D-A8CF232AB093}" srcOrd="0" destOrd="0" presId="urn:microsoft.com/office/officeart/2005/8/layout/lProcess2"/>
    <dgm:cxn modelId="{45E44498-7716-48F7-8CE4-74A064598A0E}" srcId="{9E7E3449-C302-4DD4-9B8E-3583733652B5}" destId="{A1638756-3AA8-4AAE-9B62-4EE386D8D48A}" srcOrd="1" destOrd="0" parTransId="{0FCA6045-2293-4C6D-B321-89561935011C}" sibTransId="{FC5E8880-0856-4DA4-B116-1C503AD0C32B}"/>
    <dgm:cxn modelId="{50D84B66-85B3-42D5-A7CD-86308E4A8801}" srcId="{0519BB14-3FB5-4892-93E1-3F2BC8C7D759}" destId="{9E7E3449-C302-4DD4-9B8E-3583733652B5}" srcOrd="1" destOrd="0" parTransId="{238BBC92-2D63-4886-8C63-8C80928C5F9C}" sibTransId="{F7C900EC-411E-4699-9D83-AAFBDED801DC}"/>
    <dgm:cxn modelId="{820FCE7D-81C7-403E-A059-C85D9175DF39}" type="presOf" srcId="{ADB05DF9-B1A8-4C03-A9A6-5F1E78A699CF}" destId="{BCE4B9BE-4B7E-44D3-9014-E5B5D7141482}" srcOrd="0" destOrd="0" presId="urn:microsoft.com/office/officeart/2005/8/layout/lProcess2"/>
    <dgm:cxn modelId="{B12DC14C-A22E-46F7-A779-923495CA4442}" srcId="{A8E5DFC6-655B-43C3-ADD7-0CA35B26E699}" destId="{ADB05DF9-B1A8-4C03-A9A6-5F1E78A699CF}" srcOrd="1" destOrd="0" parTransId="{222E3D04-AAD3-44A3-B7D2-46CF1BD607C3}" sibTransId="{F216108A-BA75-411E-A8F6-1BCA4ED06233}"/>
    <dgm:cxn modelId="{41AAF69D-F476-4545-AF03-5121EB1C58D7}" type="presOf" srcId="{2F0CC787-88F4-4E32-9B95-1714A012B63E}" destId="{73C5EFFD-EAF6-4296-9B0E-EAF4CC8BF7BD}" srcOrd="0" destOrd="0" presId="urn:microsoft.com/office/officeart/2005/8/layout/lProcess2"/>
    <dgm:cxn modelId="{0ECE2BA6-317E-4056-9EF3-BA64F892BD7E}" srcId="{0519BB14-3FB5-4892-93E1-3F2BC8C7D759}" destId="{A8E5DFC6-655B-43C3-ADD7-0CA35B26E699}" srcOrd="2" destOrd="0" parTransId="{D056F8AC-9604-408D-AB80-5FE0B2E90E38}" sibTransId="{B8250025-5318-4A2F-9E98-35CDEEEAEDFE}"/>
    <dgm:cxn modelId="{6568760D-34DA-4567-AC74-B28D7CDC3872}" srcId="{0519BB14-3FB5-4892-93E1-3F2BC8C7D759}" destId="{054CF425-4E21-4650-85EE-8E6029993C44}" srcOrd="0" destOrd="0" parTransId="{5D67615D-2772-4CC7-8E4C-1D93652C0939}" sibTransId="{72852FF1-7D4C-4AC1-8051-430C96A3F6FC}"/>
    <dgm:cxn modelId="{A4705027-7E6C-4210-BFB3-ACE96B25CFA2}" type="presOf" srcId="{A8E5DFC6-655B-43C3-ADD7-0CA35B26E699}" destId="{88F0E7A6-7235-4DC8-82A5-DE6078E9E8F3}" srcOrd="1" destOrd="0" presId="urn:microsoft.com/office/officeart/2005/8/layout/lProcess2"/>
    <dgm:cxn modelId="{8BE5924C-5396-4CA2-B88E-DB21363FD85A}" type="presOf" srcId="{9E7E3449-C302-4DD4-9B8E-3583733652B5}" destId="{37B18EC2-7A43-441D-843B-0694DB4C289E}" srcOrd="1" destOrd="0" presId="urn:microsoft.com/office/officeart/2005/8/layout/lProcess2"/>
    <dgm:cxn modelId="{847AB057-70F7-4AA6-8C56-DBCEE1E4166E}" type="presOf" srcId="{054CF425-4E21-4650-85EE-8E6029993C44}" destId="{AD9687FB-F2F9-411F-AB30-9506542D3843}" srcOrd="0" destOrd="0" presId="urn:microsoft.com/office/officeart/2005/8/layout/lProcess2"/>
    <dgm:cxn modelId="{70F401AA-C41D-457E-8A28-EACFD5822C81}" type="presOf" srcId="{5D435477-1D5E-492D-9C7C-26926D9BF7C6}" destId="{FABB9EC8-0318-4C59-9296-97E517A6646D}" srcOrd="0" destOrd="0" presId="urn:microsoft.com/office/officeart/2005/8/layout/lProcess2"/>
    <dgm:cxn modelId="{708D8DD4-0CA0-4529-BEB8-AC5A37335A50}" srcId="{9E7E3449-C302-4DD4-9B8E-3583733652B5}" destId="{5D435477-1D5E-492D-9C7C-26926D9BF7C6}" srcOrd="0" destOrd="0" parTransId="{2F5C2BEF-4753-4DDC-A1D6-72E95656B8D3}" sibTransId="{4ED7BF02-1C83-4585-825E-C0E00AC0F599}"/>
    <dgm:cxn modelId="{742E9235-5A50-4128-9990-0B5FF2A70156}" type="presOf" srcId="{A8E5DFC6-655B-43C3-ADD7-0CA35B26E699}" destId="{88778BA4-59FB-4677-9157-8F05830D68AF}" srcOrd="0" destOrd="0" presId="urn:microsoft.com/office/officeart/2005/8/layout/lProcess2"/>
    <dgm:cxn modelId="{C71413D3-1B42-48FF-B5B0-EEE037DC6150}" type="presOf" srcId="{3E1C4228-7B0C-423A-96D9-E7BD51FDE773}" destId="{6DCBA7D0-E2AF-42A8-AD72-E7ACC31D38F1}" srcOrd="0" destOrd="0" presId="urn:microsoft.com/office/officeart/2005/8/layout/lProcess2"/>
    <dgm:cxn modelId="{865A55E5-5CF6-48F5-8517-F7D07ABB5017}" srcId="{054CF425-4E21-4650-85EE-8E6029993C44}" destId="{0700EBBC-92EC-419A-9D4D-5E85D88A5EE2}" srcOrd="0" destOrd="0" parTransId="{59C4DCA0-80B6-4F64-A1F2-17B04863B5B5}" sibTransId="{41CD1B42-E76D-4E03-B1BB-7D9D50276343}"/>
    <dgm:cxn modelId="{BFE7D90C-ACC6-447F-9A9D-2E62D4BACBB4}" type="presParOf" srcId="{5A6DC66E-6E5D-4B6A-AFFB-55D8C418A3AC}" destId="{177AEBFF-6723-49D0-9E72-8A6422B7047A}" srcOrd="0" destOrd="0" presId="urn:microsoft.com/office/officeart/2005/8/layout/lProcess2"/>
    <dgm:cxn modelId="{C2636966-0D8F-439B-BC28-B4CEF17EC6AE}" type="presParOf" srcId="{177AEBFF-6723-49D0-9E72-8A6422B7047A}" destId="{AD9687FB-F2F9-411F-AB30-9506542D3843}" srcOrd="0" destOrd="0" presId="urn:microsoft.com/office/officeart/2005/8/layout/lProcess2"/>
    <dgm:cxn modelId="{938C6982-9BFA-4245-B412-4EE425225864}" type="presParOf" srcId="{177AEBFF-6723-49D0-9E72-8A6422B7047A}" destId="{5C469D4D-FA19-4378-9F72-EBE941A0EB50}" srcOrd="1" destOrd="0" presId="urn:microsoft.com/office/officeart/2005/8/layout/lProcess2"/>
    <dgm:cxn modelId="{72E8755F-3A2A-4417-9CC1-5D0847F5EDF9}" type="presParOf" srcId="{177AEBFF-6723-49D0-9E72-8A6422B7047A}" destId="{075B1510-93F8-42F1-99AB-6C9EE40D5E5D}" srcOrd="2" destOrd="0" presId="urn:microsoft.com/office/officeart/2005/8/layout/lProcess2"/>
    <dgm:cxn modelId="{262B3181-5190-491C-936D-4247C13F31DB}" type="presParOf" srcId="{075B1510-93F8-42F1-99AB-6C9EE40D5E5D}" destId="{1CB68FE9-1ED7-4DD1-9B06-D106E5A7D3C1}" srcOrd="0" destOrd="0" presId="urn:microsoft.com/office/officeart/2005/8/layout/lProcess2"/>
    <dgm:cxn modelId="{69FB0947-9B44-4C60-8ED7-4786ABE292A3}" type="presParOf" srcId="{1CB68FE9-1ED7-4DD1-9B06-D106E5A7D3C1}" destId="{F6373905-AD27-468E-9814-1774377B3C82}" srcOrd="0" destOrd="0" presId="urn:microsoft.com/office/officeart/2005/8/layout/lProcess2"/>
    <dgm:cxn modelId="{3A6D0C3D-BDBC-4609-A2CA-1A3FD4310338}" type="presParOf" srcId="{1CB68FE9-1ED7-4DD1-9B06-D106E5A7D3C1}" destId="{032914BF-EA96-4B13-B5B9-40B7538C6295}" srcOrd="1" destOrd="0" presId="urn:microsoft.com/office/officeart/2005/8/layout/lProcess2"/>
    <dgm:cxn modelId="{B794F9F7-1ABE-4919-ACCC-E02A55E626E4}" type="presParOf" srcId="{1CB68FE9-1ED7-4DD1-9B06-D106E5A7D3C1}" destId="{6DCBA7D0-E2AF-42A8-AD72-E7ACC31D38F1}" srcOrd="2" destOrd="0" presId="urn:microsoft.com/office/officeart/2005/8/layout/lProcess2"/>
    <dgm:cxn modelId="{06719B9B-F0E3-453E-80BF-2DA9B55692CB}" type="presParOf" srcId="{5A6DC66E-6E5D-4B6A-AFFB-55D8C418A3AC}" destId="{C17539A2-FC26-4282-AAC6-12BD2CE334D7}" srcOrd="1" destOrd="0" presId="urn:microsoft.com/office/officeart/2005/8/layout/lProcess2"/>
    <dgm:cxn modelId="{BE821BA7-3A46-42AD-BABF-E1419124B685}" type="presParOf" srcId="{5A6DC66E-6E5D-4B6A-AFFB-55D8C418A3AC}" destId="{C30C42A3-AF44-4BDB-9A7C-9EE8E3FC0952}" srcOrd="2" destOrd="0" presId="urn:microsoft.com/office/officeart/2005/8/layout/lProcess2"/>
    <dgm:cxn modelId="{902906D6-43D8-40E9-9366-3C61F65D3BBD}" type="presParOf" srcId="{C30C42A3-AF44-4BDB-9A7C-9EE8E3FC0952}" destId="{407D9ECF-F728-4396-8E0F-310E3C5927D0}" srcOrd="0" destOrd="0" presId="urn:microsoft.com/office/officeart/2005/8/layout/lProcess2"/>
    <dgm:cxn modelId="{22FA5CA0-8651-4FD1-AF30-D0726C96168F}" type="presParOf" srcId="{C30C42A3-AF44-4BDB-9A7C-9EE8E3FC0952}" destId="{37B18EC2-7A43-441D-843B-0694DB4C289E}" srcOrd="1" destOrd="0" presId="urn:microsoft.com/office/officeart/2005/8/layout/lProcess2"/>
    <dgm:cxn modelId="{C05558F1-8947-4E86-8E68-4F8EF19D5ECB}" type="presParOf" srcId="{C30C42A3-AF44-4BDB-9A7C-9EE8E3FC0952}" destId="{CC4A6F42-3A73-4F4C-9E7A-6F715AD80A6C}" srcOrd="2" destOrd="0" presId="urn:microsoft.com/office/officeart/2005/8/layout/lProcess2"/>
    <dgm:cxn modelId="{69B77D2F-30B6-4042-A15B-A9E7BD00A43D}" type="presParOf" srcId="{CC4A6F42-3A73-4F4C-9E7A-6F715AD80A6C}" destId="{B6852D94-2BB8-4571-A5E4-E734B4657E14}" srcOrd="0" destOrd="0" presId="urn:microsoft.com/office/officeart/2005/8/layout/lProcess2"/>
    <dgm:cxn modelId="{486F6EEB-1B29-4DA6-B8A2-306E7A83991C}" type="presParOf" srcId="{B6852D94-2BB8-4571-A5E4-E734B4657E14}" destId="{FABB9EC8-0318-4C59-9296-97E517A6646D}" srcOrd="0" destOrd="0" presId="urn:microsoft.com/office/officeart/2005/8/layout/lProcess2"/>
    <dgm:cxn modelId="{174B894F-1945-435D-A663-C9D248F8413A}" type="presParOf" srcId="{B6852D94-2BB8-4571-A5E4-E734B4657E14}" destId="{A7BC6439-1D5C-4062-9E65-C5DB9410E42A}" srcOrd="1" destOrd="0" presId="urn:microsoft.com/office/officeart/2005/8/layout/lProcess2"/>
    <dgm:cxn modelId="{867A9A09-3380-41F5-B7C3-04553EAC8CAB}" type="presParOf" srcId="{B6852D94-2BB8-4571-A5E4-E734B4657E14}" destId="{E44709E2-F64C-456E-B99D-A8CF232AB093}" srcOrd="2" destOrd="0" presId="urn:microsoft.com/office/officeart/2005/8/layout/lProcess2"/>
    <dgm:cxn modelId="{D75F3C59-2F5B-4318-8D8B-19B7210B66FF}" type="presParOf" srcId="{5A6DC66E-6E5D-4B6A-AFFB-55D8C418A3AC}" destId="{79601396-8920-41B6-A7C9-90CA22CD8FAE}" srcOrd="3" destOrd="0" presId="urn:microsoft.com/office/officeart/2005/8/layout/lProcess2"/>
    <dgm:cxn modelId="{419D2E0E-CD00-478D-9447-B2F7B9C7C6D3}" type="presParOf" srcId="{5A6DC66E-6E5D-4B6A-AFFB-55D8C418A3AC}" destId="{3171034D-68FE-4D3D-8564-9EED038C2A3B}" srcOrd="4" destOrd="0" presId="urn:microsoft.com/office/officeart/2005/8/layout/lProcess2"/>
    <dgm:cxn modelId="{AFC2B0F8-664A-4726-9328-B46AE3C5E31B}" type="presParOf" srcId="{3171034D-68FE-4D3D-8564-9EED038C2A3B}" destId="{88778BA4-59FB-4677-9157-8F05830D68AF}" srcOrd="0" destOrd="0" presId="urn:microsoft.com/office/officeart/2005/8/layout/lProcess2"/>
    <dgm:cxn modelId="{0C195602-2636-4EE5-835B-577F07ACF55B}" type="presParOf" srcId="{3171034D-68FE-4D3D-8564-9EED038C2A3B}" destId="{88F0E7A6-7235-4DC8-82A5-DE6078E9E8F3}" srcOrd="1" destOrd="0" presId="urn:microsoft.com/office/officeart/2005/8/layout/lProcess2"/>
    <dgm:cxn modelId="{D955FA71-B9A7-47D4-AE2E-49759C49E951}" type="presParOf" srcId="{3171034D-68FE-4D3D-8564-9EED038C2A3B}" destId="{2D5F3458-36C0-4A9D-A33C-CF7F3CBBAAEE}" srcOrd="2" destOrd="0" presId="urn:microsoft.com/office/officeart/2005/8/layout/lProcess2"/>
    <dgm:cxn modelId="{0E683F5E-2362-4A7C-B061-40D73A1C2405}" type="presParOf" srcId="{2D5F3458-36C0-4A9D-A33C-CF7F3CBBAAEE}" destId="{AADF1E7D-1CDC-4972-8B36-7D3E89BBB4E4}" srcOrd="0" destOrd="0" presId="urn:microsoft.com/office/officeart/2005/8/layout/lProcess2"/>
    <dgm:cxn modelId="{95AEF01D-98F1-494B-AA31-EA4EF70F9D6B}" type="presParOf" srcId="{AADF1E7D-1CDC-4972-8B36-7D3E89BBB4E4}" destId="{73C5EFFD-EAF6-4296-9B0E-EAF4CC8BF7BD}" srcOrd="0" destOrd="0" presId="urn:microsoft.com/office/officeart/2005/8/layout/lProcess2"/>
    <dgm:cxn modelId="{0C824DF9-FD32-4BA4-8194-BC8783C007DB}" type="presParOf" srcId="{AADF1E7D-1CDC-4972-8B36-7D3E89BBB4E4}" destId="{F0098429-DC67-426C-AA17-36957793B31F}" srcOrd="1" destOrd="0" presId="urn:microsoft.com/office/officeart/2005/8/layout/lProcess2"/>
    <dgm:cxn modelId="{3A6D28DD-1506-4365-B1BA-234A37C6559C}" type="presParOf" srcId="{AADF1E7D-1CDC-4972-8B36-7D3E89BBB4E4}" destId="{BCE4B9BE-4B7E-44D3-9014-E5B5D714148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FE2175-73E0-4401-9961-424B295534BE}" type="doc">
      <dgm:prSet loTypeId="urn:microsoft.com/office/officeart/2005/8/layout/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20EC4EF-9DBD-4562-94BE-1873D184090A}">
      <dgm:prSet phldrT="[Text]" custT="1"/>
      <dgm:spPr>
        <a:xfrm>
          <a:off x="624961" y="438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0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Candidate completes online application form</a:t>
          </a:r>
        </a:p>
      </dgm:t>
    </dgm:pt>
    <dgm:pt modelId="{A7839C9F-F16F-40CF-9C9B-085BB459A0B6}" type="parTrans" cxnId="{CB309EFD-D0D2-4304-90E7-F2DC15170C5C}">
      <dgm:prSet/>
      <dgm:spPr/>
      <dgm:t>
        <a:bodyPr/>
        <a:lstStyle/>
        <a:p>
          <a:pPr algn="ctr"/>
          <a:endParaRPr lang="en-US" sz="1000">
            <a:solidFill>
              <a:schemeClr val="bg1"/>
            </a:solidFill>
            <a:latin typeface="+mn-lt"/>
          </a:endParaRPr>
        </a:p>
      </dgm:t>
    </dgm:pt>
    <dgm:pt modelId="{DE5A8B32-15B8-47F8-A3FF-1F403CE52525}" type="sibTrans" cxnId="{CB309EFD-D0D2-4304-90E7-F2DC15170C5C}">
      <dgm:prSet/>
      <dgm:spPr>
        <a:xfrm>
          <a:off x="2460433" y="297352"/>
          <a:ext cx="357647" cy="418379"/>
        </a:xfrm>
        <a:prstGeom prst="rightArrow">
          <a:avLst/>
        </a:prstGeom>
        <a:solidFill>
          <a:srgbClr val="3C5C6C"/>
        </a:solidFill>
        <a:ln>
          <a:noFill/>
        </a:ln>
        <a:effectLst/>
      </dgm:spPr>
      <dgm:t>
        <a:bodyPr/>
        <a:lstStyle/>
        <a:p>
          <a:pPr algn="ctr"/>
          <a:endParaRPr lang="en-US" sz="1000" dirty="0">
            <a:solidFill>
              <a:srgbClr val="FFFFFF"/>
            </a:solidFill>
            <a:latin typeface="Lato"/>
            <a:ea typeface="+mn-ea"/>
            <a:cs typeface="+mn-cs"/>
          </a:endParaRPr>
        </a:p>
      </dgm:t>
    </dgm:pt>
    <dgm:pt modelId="{5FBC9116-6D9C-4F20-BA48-0184BC793665}">
      <dgm:prSet phldrT="[Text]" custT="1"/>
      <dgm:spPr>
        <a:xfrm>
          <a:off x="7710425" y="438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000" b="1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Above benchmark</a:t>
          </a:r>
          <a:endParaRPr lang="en-US" sz="1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gm:t>
    </dgm:pt>
    <dgm:pt modelId="{12E2E42D-519D-4D24-BBBF-AF627C9546EE}" type="parTrans" cxnId="{744915AA-0134-4B98-AFA6-479B94C1E6E7}">
      <dgm:prSet/>
      <dgm:spPr/>
      <dgm:t>
        <a:bodyPr/>
        <a:lstStyle/>
        <a:p>
          <a:pPr algn="ctr"/>
          <a:endParaRPr lang="en-US" sz="1000">
            <a:solidFill>
              <a:schemeClr val="bg1"/>
            </a:solidFill>
            <a:latin typeface="+mn-lt"/>
          </a:endParaRPr>
        </a:p>
      </dgm:t>
    </dgm:pt>
    <dgm:pt modelId="{51FA5446-740C-4D53-A0F0-E855846701AB}" type="sibTrans" cxnId="{744915AA-0134-4B98-AFA6-479B94C1E6E7}">
      <dgm:prSet/>
      <dgm:spPr>
        <a:xfrm rot="93538">
          <a:off x="8335388" y="1160318"/>
          <a:ext cx="390116" cy="418379"/>
        </a:xfrm>
        <a:prstGeom prst="downArrow">
          <a:avLst/>
        </a:prstGeom>
        <a:solidFill>
          <a:srgbClr val="3C5C6C"/>
        </a:solidFill>
        <a:ln>
          <a:noFill/>
        </a:ln>
        <a:effectLst/>
      </dgm:spPr>
      <dgm:t>
        <a:bodyPr/>
        <a:lstStyle/>
        <a:p>
          <a:pPr algn="ctr"/>
          <a:endParaRPr lang="en-US" sz="1000" dirty="0">
            <a:solidFill>
              <a:srgbClr val="FFFFFF"/>
            </a:solidFill>
            <a:latin typeface="Lato"/>
            <a:ea typeface="+mn-ea"/>
            <a:cs typeface="+mn-cs"/>
          </a:endParaRPr>
        </a:p>
      </dgm:t>
    </dgm:pt>
    <dgm:pt modelId="{68F34A8A-65B3-40E9-9704-CBE12E64B5E7}">
      <dgm:prSet phldrT="[Text]" custT="1"/>
      <dgm:spPr>
        <a:xfrm>
          <a:off x="5254384" y="1687453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i="1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b="1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Above benchmark</a:t>
          </a:r>
          <a:endParaRPr lang="en-US" sz="1000" b="1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  <a:p>
          <a:pPr algn="ctr"/>
          <a:endParaRPr lang="en-GB" sz="1000" b="1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gm:t>
    </dgm:pt>
    <dgm:pt modelId="{B01BE01E-F166-4499-8AAD-5EAE17FF9AA9}" type="parTrans" cxnId="{DBE69187-1C30-4139-8827-1D2108380E98}">
      <dgm:prSet/>
      <dgm:spPr/>
      <dgm:t>
        <a:bodyPr/>
        <a:lstStyle/>
        <a:p>
          <a:pPr algn="ctr"/>
          <a:endParaRPr lang="en-US" sz="1000">
            <a:solidFill>
              <a:schemeClr val="bg1"/>
            </a:solidFill>
            <a:latin typeface="+mn-lt"/>
          </a:endParaRPr>
        </a:p>
      </dgm:t>
    </dgm:pt>
    <dgm:pt modelId="{66141E1F-85B7-4454-808A-1C9DAC762670}" type="sibTrans" cxnId="{DBE69187-1C30-4139-8827-1D2108380E98}">
      <dgm:prSet/>
      <dgm:spPr>
        <a:xfrm>
          <a:off x="4748279" y="1984368"/>
          <a:ext cx="357647" cy="418379"/>
        </a:xfrm>
        <a:prstGeom prst="leftArrow">
          <a:avLst/>
        </a:prstGeom>
        <a:solidFill>
          <a:srgbClr val="3C5C6C"/>
        </a:solidFill>
        <a:ln>
          <a:noFill/>
        </a:ln>
        <a:effectLst/>
      </dgm:spPr>
      <dgm:t>
        <a:bodyPr/>
        <a:lstStyle/>
        <a:p>
          <a:pPr algn="ctr"/>
          <a:endParaRPr lang="en-US" sz="1000" dirty="0">
            <a:solidFill>
              <a:srgbClr val="FFFFFF"/>
            </a:solidFill>
            <a:latin typeface="Lato"/>
            <a:ea typeface="+mn-ea"/>
            <a:cs typeface="+mn-cs"/>
          </a:endParaRPr>
        </a:p>
      </dgm:t>
    </dgm:pt>
    <dgm:pt modelId="{5552DB78-9985-4455-98B7-D22027F58DB8}">
      <dgm:prSet phldrT="[Text]" custT="1"/>
      <dgm:spPr>
        <a:xfrm>
          <a:off x="2892562" y="1687453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gm:spPr>
      <dgm:t>
        <a:bodyPr/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GB" sz="10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0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TCs/ECP Recruitment to select candidates for AC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gm:t>
    </dgm:pt>
    <dgm:pt modelId="{AA5FF930-CA7A-4211-90E6-16E8DB01B93C}" type="parTrans" cxnId="{41357FB9-3D67-44AA-8569-55CB6E61EC3F}">
      <dgm:prSet/>
      <dgm:spPr/>
      <dgm:t>
        <a:bodyPr/>
        <a:lstStyle/>
        <a:p>
          <a:pPr algn="ctr"/>
          <a:endParaRPr lang="en-US" sz="1000">
            <a:solidFill>
              <a:schemeClr val="bg1"/>
            </a:solidFill>
            <a:latin typeface="+mn-lt"/>
          </a:endParaRPr>
        </a:p>
      </dgm:t>
    </dgm:pt>
    <dgm:pt modelId="{50707FA2-E8AB-4388-909C-1C3D33B79546}" type="sibTrans" cxnId="{41357FB9-3D67-44AA-8569-55CB6E61EC3F}">
      <dgm:prSet/>
      <dgm:spPr>
        <a:xfrm rot="10800000">
          <a:off x="2386458" y="1957993"/>
          <a:ext cx="357647" cy="418379"/>
        </a:xfrm>
        <a:prstGeom prst="rightArrow">
          <a:avLst/>
        </a:prstGeom>
        <a:solidFill>
          <a:srgbClr val="3C5C6C"/>
        </a:solidFill>
        <a:ln>
          <a:noFill/>
        </a:ln>
        <a:effectLst/>
      </dgm:spPr>
      <dgm:t>
        <a:bodyPr/>
        <a:lstStyle/>
        <a:p>
          <a:pPr algn="ctr"/>
          <a:endParaRPr lang="en-US" sz="1000" dirty="0">
            <a:solidFill>
              <a:srgbClr val="FFFFFF"/>
            </a:solidFill>
            <a:latin typeface="Lato"/>
            <a:ea typeface="+mn-ea"/>
            <a:cs typeface="+mn-cs"/>
          </a:endParaRPr>
        </a:p>
      </dgm:t>
    </dgm:pt>
    <dgm:pt modelId="{D6DFCC70-223C-4B83-8145-AB087AC9CFFA}">
      <dgm:prSet phldrT="[Text]" custT="1"/>
      <dgm:spPr>
        <a:xfrm>
          <a:off x="530741" y="1687453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gm:spPr>
      <dgm:t>
        <a:bodyPr/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GB" sz="1000" b="1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000" b="1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Candidate attends </a:t>
          </a: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000" b="1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Virtual Assessment Centre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gm:t>
    </dgm:pt>
    <dgm:pt modelId="{78757827-7F37-45C5-AAD8-609A9A7BFC84}" type="parTrans" cxnId="{F01FDBB4-9CD3-429A-9D13-E7A5B8951B8C}">
      <dgm:prSet/>
      <dgm:spPr/>
      <dgm:t>
        <a:bodyPr/>
        <a:lstStyle/>
        <a:p>
          <a:pPr algn="ctr"/>
          <a:endParaRPr lang="en-US" sz="1000">
            <a:solidFill>
              <a:schemeClr val="bg1"/>
            </a:solidFill>
            <a:latin typeface="+mn-lt"/>
          </a:endParaRPr>
        </a:p>
      </dgm:t>
    </dgm:pt>
    <dgm:pt modelId="{860694FE-6450-47EA-BF80-185376853F5E}" type="sibTrans" cxnId="{F01FDBB4-9CD3-429A-9D13-E7A5B8951B8C}">
      <dgm:prSet/>
      <dgm:spPr>
        <a:xfrm rot="10800000">
          <a:off x="1146234" y="2817753"/>
          <a:ext cx="456028" cy="418379"/>
        </a:xfrm>
        <a:prstGeom prst="upArrow">
          <a:avLst/>
        </a:prstGeom>
        <a:solidFill>
          <a:srgbClr val="3C5C6C"/>
        </a:solidFill>
        <a:ln>
          <a:noFill/>
        </a:ln>
        <a:effectLst/>
      </dgm:spPr>
      <dgm:t>
        <a:bodyPr/>
        <a:lstStyle/>
        <a:p>
          <a:pPr algn="ctr"/>
          <a:endParaRPr lang="en-US" sz="1000" dirty="0">
            <a:solidFill>
              <a:srgbClr val="FFFFFF"/>
            </a:solidFill>
            <a:latin typeface="Lato"/>
            <a:ea typeface="+mn-ea"/>
            <a:cs typeface="+mn-cs"/>
          </a:endParaRPr>
        </a:p>
      </dgm:t>
    </dgm:pt>
    <dgm:pt modelId="{AF1B9B1B-21E6-4D1F-8D01-942C34CC3EEF}">
      <dgm:prSet phldrT="[Text]" custT="1"/>
      <dgm:spPr>
        <a:xfrm>
          <a:off x="530741" y="3374468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gm:spPr>
      <dgm:t>
        <a:bodyPr/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0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Offer made to candidate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if successful</a:t>
          </a:r>
          <a:endParaRPr lang="en-US" sz="1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gm:t>
    </dgm:pt>
    <dgm:pt modelId="{EE536024-DF96-4AFB-A757-139DC6245AFA}" type="parTrans" cxnId="{043ED2B4-E2D7-4D31-B109-4B0DE25F460C}">
      <dgm:prSet/>
      <dgm:spPr/>
      <dgm:t>
        <a:bodyPr/>
        <a:lstStyle/>
        <a:p>
          <a:pPr algn="ctr"/>
          <a:endParaRPr lang="en-US" sz="1000">
            <a:solidFill>
              <a:schemeClr val="bg1"/>
            </a:solidFill>
            <a:latin typeface="+mn-lt"/>
          </a:endParaRPr>
        </a:p>
      </dgm:t>
    </dgm:pt>
    <dgm:pt modelId="{775221D2-16DF-475F-A460-D19DCD38E310}" type="sibTrans" cxnId="{043ED2B4-E2D7-4D31-B109-4B0DE25F460C}">
      <dgm:prSet/>
      <dgm:spPr/>
      <dgm:t>
        <a:bodyPr/>
        <a:lstStyle/>
        <a:p>
          <a:pPr algn="ctr"/>
          <a:endParaRPr lang="en-US" sz="1000">
            <a:solidFill>
              <a:schemeClr val="bg1"/>
            </a:solidFill>
            <a:latin typeface="+mn-lt"/>
          </a:endParaRPr>
        </a:p>
      </dgm:t>
    </dgm:pt>
    <dgm:pt modelId="{17754271-E8C9-4F7A-89E5-AC3092B6729A}">
      <dgm:prSet phldrT="[Text]" custT="1"/>
      <dgm:spPr>
        <a:xfrm>
          <a:off x="2986782" y="438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000" b="1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2.2 and above or applicable entry requirements for apprenticeship schemes and UK/Dual UK Nationals </a:t>
          </a:r>
          <a:endParaRPr lang="en-US" sz="1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gm:t>
    </dgm:pt>
    <dgm:pt modelId="{28428193-A742-45CE-8596-EC0514F17A62}" type="parTrans" cxnId="{CAC8BD1A-5F48-4E44-951D-4C9D2FB48ED3}">
      <dgm:prSet/>
      <dgm:spPr/>
      <dgm:t>
        <a:bodyPr/>
        <a:lstStyle/>
        <a:p>
          <a:pPr algn="ctr"/>
          <a:endParaRPr lang="en-US" sz="1000">
            <a:solidFill>
              <a:schemeClr val="bg1"/>
            </a:solidFill>
            <a:latin typeface="+mn-lt"/>
          </a:endParaRPr>
        </a:p>
      </dgm:t>
    </dgm:pt>
    <dgm:pt modelId="{6B00DE9F-6BDB-4C59-8D47-ED0B5161B9DA}" type="sibTrans" cxnId="{CAC8BD1A-5F48-4E44-951D-4C9D2FB48ED3}">
      <dgm:prSet/>
      <dgm:spPr>
        <a:xfrm>
          <a:off x="4822255" y="297352"/>
          <a:ext cx="357647" cy="418379"/>
        </a:xfrm>
        <a:prstGeom prst="rightArrow">
          <a:avLst/>
        </a:prstGeom>
        <a:solidFill>
          <a:srgbClr val="3C5C6C"/>
        </a:solidFill>
        <a:ln>
          <a:noFill/>
        </a:ln>
        <a:effectLst/>
      </dgm:spPr>
      <dgm:t>
        <a:bodyPr/>
        <a:lstStyle/>
        <a:p>
          <a:pPr algn="ctr"/>
          <a:endParaRPr lang="en-US" sz="1000" dirty="0">
            <a:solidFill>
              <a:srgbClr val="FFFFFF"/>
            </a:solidFill>
            <a:latin typeface="Lato"/>
            <a:ea typeface="+mn-ea"/>
            <a:cs typeface="+mn-cs"/>
          </a:endParaRPr>
        </a:p>
      </dgm:t>
    </dgm:pt>
    <dgm:pt modelId="{7FA31427-AFAE-4C07-B12B-88093F589D23}">
      <dgm:prSet phldrT="[Text]" custT="1"/>
      <dgm:spPr>
        <a:xfrm>
          <a:off x="5348603" y="438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b="1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Candidate completes online Strengths &amp; Cognitive Assessment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gm:t>
    </dgm:pt>
    <dgm:pt modelId="{C712EBC8-5757-4612-9A73-3E2CC66501E5}" type="parTrans" cxnId="{F74396D1-F56C-4A87-9020-48D5877A6583}">
      <dgm:prSet/>
      <dgm:spPr/>
      <dgm:t>
        <a:bodyPr/>
        <a:lstStyle/>
        <a:p>
          <a:pPr algn="ctr"/>
          <a:endParaRPr lang="en-US" sz="1000">
            <a:solidFill>
              <a:schemeClr val="bg1"/>
            </a:solidFill>
            <a:latin typeface="+mn-lt"/>
          </a:endParaRPr>
        </a:p>
      </dgm:t>
    </dgm:pt>
    <dgm:pt modelId="{E1B34605-4B84-416C-A652-7BD55A431E6C}" type="sibTrans" cxnId="{F74396D1-F56C-4A87-9020-48D5877A6583}">
      <dgm:prSet/>
      <dgm:spPr>
        <a:xfrm>
          <a:off x="7184076" y="297352"/>
          <a:ext cx="357647" cy="418379"/>
        </a:xfrm>
        <a:prstGeom prst="rightArrow">
          <a:avLst/>
        </a:prstGeom>
        <a:solidFill>
          <a:srgbClr val="3C5C6C"/>
        </a:solidFill>
        <a:ln>
          <a:noFill/>
        </a:ln>
        <a:effectLst/>
      </dgm:spPr>
      <dgm:t>
        <a:bodyPr/>
        <a:lstStyle/>
        <a:p>
          <a:pPr algn="ctr"/>
          <a:endParaRPr lang="en-US" sz="1000" dirty="0">
            <a:solidFill>
              <a:srgbClr val="FFFFFF"/>
            </a:solidFill>
            <a:latin typeface="Lato"/>
            <a:ea typeface="+mn-ea"/>
            <a:cs typeface="+mn-cs"/>
          </a:endParaRPr>
        </a:p>
      </dgm:t>
    </dgm:pt>
    <dgm:pt modelId="{8A54F689-79D0-411B-8665-16A2F418055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7616205" y="1748444"/>
          <a:ext cx="1781235" cy="97814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1882A8"/>
          </a:solidFill>
          <a:prstDash val="solid"/>
          <a:miter lim="800000"/>
        </a:ln>
        <a:effectLst/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b="1" baseline="0" dirty="0" smtClean="0">
              <a:solidFill>
                <a:srgbClr val="000000"/>
              </a:solidFill>
              <a:latin typeface="Lato"/>
              <a:ea typeface="+mn-ea"/>
              <a:cs typeface="+mn-cs"/>
            </a:rPr>
            <a:t>Candidate completes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b="1" baseline="0" dirty="0" smtClean="0">
              <a:solidFill>
                <a:srgbClr val="000000"/>
              </a:solidFill>
              <a:latin typeface="Lato"/>
              <a:ea typeface="+mn-ea"/>
              <a:cs typeface="+mn-cs"/>
            </a:rPr>
            <a:t>‘Job Simulation’</a:t>
          </a:r>
        </a:p>
      </dgm:t>
    </dgm:pt>
    <dgm:pt modelId="{7BC51614-0FED-4B35-84D5-C1B1D352280E}" type="parTrans" cxnId="{48F405A5-E73E-401A-8A20-50392A3FC9D0}">
      <dgm:prSet/>
      <dgm:spPr/>
      <dgm:t>
        <a:bodyPr/>
        <a:lstStyle/>
        <a:p>
          <a:pPr algn="ctr"/>
          <a:endParaRPr lang="en-US" sz="1000">
            <a:solidFill>
              <a:schemeClr val="bg1"/>
            </a:solidFill>
            <a:latin typeface="+mn-lt"/>
          </a:endParaRPr>
        </a:p>
      </dgm:t>
    </dgm:pt>
    <dgm:pt modelId="{639BB477-B85D-4D85-B929-FBA1086BCF98}" type="sibTrans" cxnId="{48F405A5-E73E-401A-8A20-50392A3FC9D0}">
      <dgm:prSet/>
      <dgm:spPr>
        <a:xfrm rot="62728">
          <a:off x="7110071" y="2041272"/>
          <a:ext cx="357706" cy="418379"/>
        </a:xfrm>
        <a:prstGeom prst="leftArrow">
          <a:avLst/>
        </a:prstGeom>
        <a:solidFill>
          <a:srgbClr val="3C5C6C"/>
        </a:solidFill>
        <a:ln>
          <a:noFill/>
        </a:ln>
        <a:effectLst/>
      </dgm:spPr>
      <dgm:t>
        <a:bodyPr/>
        <a:lstStyle/>
        <a:p>
          <a:pPr algn="ctr"/>
          <a:endParaRPr lang="en-US" sz="1000" dirty="0">
            <a:solidFill>
              <a:srgbClr val="FFFFFF"/>
            </a:solidFill>
            <a:latin typeface="Lato"/>
            <a:ea typeface="+mn-ea"/>
            <a:cs typeface="+mn-cs"/>
          </a:endParaRPr>
        </a:p>
      </dgm:t>
    </dgm:pt>
    <dgm:pt modelId="{85FF6617-E1ED-4ADB-833A-A1C839F5FEF8}" type="pres">
      <dgm:prSet presAssocID="{3CFE2175-73E0-4401-9961-424B295534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972E6-D75D-4646-AD59-569A8F21D8AA}" type="pres">
      <dgm:prSet presAssocID="{620EC4EF-9DBD-4562-94BE-1873D184090A}" presName="node" presStyleLbl="node1" presStyleIdx="0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6FE6709-DC8C-42E0-96B5-5640A0287108}" type="pres">
      <dgm:prSet presAssocID="{DE5A8B32-15B8-47F8-A3FF-1F403CE52525}" presName="sibTrans" presStyleLbl="sibTrans2D1" presStyleIdx="0" presStyleCnt="8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18BCB47B-044F-46AC-A143-8D77E9049600}" type="pres">
      <dgm:prSet presAssocID="{DE5A8B32-15B8-47F8-A3FF-1F403CE5252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9393EBBE-741F-4255-B58B-5EC847C5FA25}" type="pres">
      <dgm:prSet presAssocID="{17754271-E8C9-4F7A-89E5-AC3092B6729A}" presName="node" presStyleLbl="node1" presStyleIdx="1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013D5AD-CF94-4FA4-885D-14E291EB1565}" type="pres">
      <dgm:prSet presAssocID="{6B00DE9F-6BDB-4C59-8D47-ED0B5161B9DA}" presName="sibTrans" presStyleLbl="sibTrans2D1" presStyleIdx="1" presStyleCnt="8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07BDCE3C-68D6-4379-B5AC-A79F581B9FA9}" type="pres">
      <dgm:prSet presAssocID="{6B00DE9F-6BDB-4C59-8D47-ED0B5161B9DA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8832EEB-7552-4E40-A843-235370235EA9}" type="pres">
      <dgm:prSet presAssocID="{7FA31427-AFAE-4C07-B12B-88093F589D23}" presName="node" presStyleLbl="node1" presStyleIdx="2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9453186-B6B0-416C-A25A-BDC13BA76025}" type="pres">
      <dgm:prSet presAssocID="{E1B34605-4B84-416C-A652-7BD55A431E6C}" presName="sibTrans" presStyleLbl="sibTrans2D1" presStyleIdx="2" presStyleCnt="8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9E86B16-83DB-4B63-8700-6CA663BA4FB8}" type="pres">
      <dgm:prSet presAssocID="{E1B34605-4B84-416C-A652-7BD55A431E6C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2225EF86-A86D-43DD-BE0B-408EA698116F}" type="pres">
      <dgm:prSet presAssocID="{5FBC9116-6D9C-4F20-BA48-0184BC793665}" presName="node" presStyleLbl="node1" presStyleIdx="3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2A5CED8-2EE2-4FAA-9CEB-BEBF686385DE}" type="pres">
      <dgm:prSet presAssocID="{51FA5446-740C-4D53-A0F0-E855846701AB}" presName="sibTrans" presStyleLbl="sibTrans2D1" presStyleIdx="3" presStyleCnt="8" custAng="16200000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D9C808B2-8F2F-4FAF-B9A8-499680D81CA2}" type="pres">
      <dgm:prSet presAssocID="{51FA5446-740C-4D53-A0F0-E855846701AB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252437E1-4E99-4EB7-BD3D-DB0150111426}" type="pres">
      <dgm:prSet presAssocID="{8A54F689-79D0-411B-8665-16A2F4180553}" presName="node" presStyleLbl="node1" presStyleIdx="4" presStyleCnt="9" custScaleX="105585" custScaleY="96635" custLinFactNeighborY="434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F39D01E-AA53-4410-8C23-1DA6353A5443}" type="pres">
      <dgm:prSet presAssocID="{639BB477-B85D-4D85-B929-FBA1086BCF98}" presName="sibTrans" presStyleLbl="sibTrans2D1" presStyleIdx="4" presStyleCnt="8" custAng="10800000" custLinFactNeighborX="0" custLinFactNeighborY="8406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FEE40877-5190-4262-9A99-62D4E0F1DA31}" type="pres">
      <dgm:prSet presAssocID="{639BB477-B85D-4D85-B929-FBA1086BCF98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39460241-F581-47BB-A9D0-31E9AE5DE8E6}" type="pres">
      <dgm:prSet presAssocID="{68F34A8A-65B3-40E9-9704-CBE12E64B5E7}" presName="node" presStyleLbl="node1" presStyleIdx="5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9E2494F-1D71-4906-87AB-16C3808353F6}" type="pres">
      <dgm:prSet presAssocID="{66141E1F-85B7-4454-808A-1C9DAC762670}" presName="sibTrans" presStyleLbl="sibTrans2D1" presStyleIdx="5" presStyleCnt="8" custAng="10800000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EA5D44DA-2BE4-4B64-973B-C4B779DB8336}" type="pres">
      <dgm:prSet presAssocID="{66141E1F-85B7-4454-808A-1C9DAC762670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A4E62A9-3D85-4A2E-A7FB-E8357F914443}" type="pres">
      <dgm:prSet presAssocID="{5552DB78-9985-4455-98B7-D22027F58DB8}" presName="node" presStyleLbl="node1" presStyleIdx="6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F74C9FA-69BC-4E83-BFDA-588E339A1330}" type="pres">
      <dgm:prSet presAssocID="{50707FA2-E8AB-4388-909C-1C3D33B79546}" presName="sibTrans" presStyleLbl="sibTrans2D1" presStyleIdx="6" presStyleCnt="8" custLinFactNeighborY="-6304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3029FC85-BBF1-4E07-8DCA-67CE6EB84C22}" type="pres">
      <dgm:prSet presAssocID="{50707FA2-E8AB-4388-909C-1C3D33B79546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BB080A69-79E4-4ADD-944D-ACB2663A78B6}" type="pres">
      <dgm:prSet presAssocID="{D6DFCC70-223C-4B83-8145-AB087AC9CFFA}" presName="node" presStyleLbl="node1" presStyleIdx="7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F3659F5-513F-43B7-BB69-A4D90F5B5AF6}" type="pres">
      <dgm:prSet presAssocID="{860694FE-6450-47EA-BF80-185376853F5E}" presName="sibTrans" presStyleLbl="sibTrans2D1" presStyleIdx="7" presStyleCnt="8" custAng="5400000" custScaleX="127508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F9707882-ABAC-4A24-829C-CE5C9D0A880E}" type="pres">
      <dgm:prSet presAssocID="{860694FE-6450-47EA-BF80-185376853F5E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75966127-4F70-41EC-B9FF-AD6DE0ECBD91}" type="pres">
      <dgm:prSet presAssocID="{AF1B9B1B-21E6-4D1F-8D01-942C34CC3EEF}" presName="node" presStyleLbl="node1" presStyleIdx="8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133496F4-C9ED-4808-A9FE-A049E93DEFBB}" type="presOf" srcId="{E1B34605-4B84-416C-A652-7BD55A431E6C}" destId="{89E86B16-83DB-4B63-8700-6CA663BA4FB8}" srcOrd="1" destOrd="0" presId="urn:microsoft.com/office/officeart/2005/8/layout/process5"/>
    <dgm:cxn modelId="{15067B0A-50C0-41C7-9DCD-23356C3C3BC9}" type="presOf" srcId="{6B00DE9F-6BDB-4C59-8D47-ED0B5161B9DA}" destId="{4013D5AD-CF94-4FA4-885D-14E291EB1565}" srcOrd="0" destOrd="0" presId="urn:microsoft.com/office/officeart/2005/8/layout/process5"/>
    <dgm:cxn modelId="{C71E3246-3E32-4F5C-8FF4-0229FECC6D13}" type="presOf" srcId="{620EC4EF-9DBD-4562-94BE-1873D184090A}" destId="{9AF972E6-D75D-4646-AD59-569A8F21D8AA}" srcOrd="0" destOrd="0" presId="urn:microsoft.com/office/officeart/2005/8/layout/process5"/>
    <dgm:cxn modelId="{CB309EFD-D0D2-4304-90E7-F2DC15170C5C}" srcId="{3CFE2175-73E0-4401-9961-424B295534BE}" destId="{620EC4EF-9DBD-4562-94BE-1873D184090A}" srcOrd="0" destOrd="0" parTransId="{A7839C9F-F16F-40CF-9C9B-085BB459A0B6}" sibTransId="{DE5A8B32-15B8-47F8-A3FF-1F403CE52525}"/>
    <dgm:cxn modelId="{7EE65E26-C933-417D-885E-1B7091112C4B}" type="presOf" srcId="{66141E1F-85B7-4454-808A-1C9DAC762670}" destId="{09E2494F-1D71-4906-87AB-16C3808353F6}" srcOrd="0" destOrd="0" presId="urn:microsoft.com/office/officeart/2005/8/layout/process5"/>
    <dgm:cxn modelId="{B73AEF6C-019C-4A30-8059-50E3E67F00A3}" type="presOf" srcId="{6B00DE9F-6BDB-4C59-8D47-ED0B5161B9DA}" destId="{07BDCE3C-68D6-4379-B5AC-A79F581B9FA9}" srcOrd="1" destOrd="0" presId="urn:microsoft.com/office/officeart/2005/8/layout/process5"/>
    <dgm:cxn modelId="{744024D3-9B85-4C1E-A3C8-C8323ECABEB5}" type="presOf" srcId="{5552DB78-9985-4455-98B7-D22027F58DB8}" destId="{FA4E62A9-3D85-4A2E-A7FB-E8357F914443}" srcOrd="0" destOrd="0" presId="urn:microsoft.com/office/officeart/2005/8/layout/process5"/>
    <dgm:cxn modelId="{7FF79D46-4940-4B12-9356-D681F2495669}" type="presOf" srcId="{E1B34605-4B84-416C-A652-7BD55A431E6C}" destId="{69453186-B6B0-416C-A25A-BDC13BA76025}" srcOrd="0" destOrd="0" presId="urn:microsoft.com/office/officeart/2005/8/layout/process5"/>
    <dgm:cxn modelId="{9C580317-2022-4946-AB89-EE10D044D563}" type="presOf" srcId="{639BB477-B85D-4D85-B929-FBA1086BCF98}" destId="{FEE40877-5190-4262-9A99-62D4E0F1DA31}" srcOrd="1" destOrd="0" presId="urn:microsoft.com/office/officeart/2005/8/layout/process5"/>
    <dgm:cxn modelId="{CAC8BD1A-5F48-4E44-951D-4C9D2FB48ED3}" srcId="{3CFE2175-73E0-4401-9961-424B295534BE}" destId="{17754271-E8C9-4F7A-89E5-AC3092B6729A}" srcOrd="1" destOrd="0" parTransId="{28428193-A742-45CE-8596-EC0514F17A62}" sibTransId="{6B00DE9F-6BDB-4C59-8D47-ED0B5161B9DA}"/>
    <dgm:cxn modelId="{DBE69187-1C30-4139-8827-1D2108380E98}" srcId="{3CFE2175-73E0-4401-9961-424B295534BE}" destId="{68F34A8A-65B3-40E9-9704-CBE12E64B5E7}" srcOrd="5" destOrd="0" parTransId="{B01BE01E-F166-4499-8AAD-5EAE17FF9AA9}" sibTransId="{66141E1F-85B7-4454-808A-1C9DAC762670}"/>
    <dgm:cxn modelId="{01F572DF-384F-40D6-B7F8-6DAFBD7D5FBE}" type="presOf" srcId="{860694FE-6450-47EA-BF80-185376853F5E}" destId="{AF3659F5-513F-43B7-BB69-A4D90F5B5AF6}" srcOrd="0" destOrd="0" presId="urn:microsoft.com/office/officeart/2005/8/layout/process5"/>
    <dgm:cxn modelId="{8C783B55-D58C-43E3-A15A-8112D5088BDD}" type="presOf" srcId="{3CFE2175-73E0-4401-9961-424B295534BE}" destId="{85FF6617-E1ED-4ADB-833A-A1C839F5FEF8}" srcOrd="0" destOrd="0" presId="urn:microsoft.com/office/officeart/2005/8/layout/process5"/>
    <dgm:cxn modelId="{F74396D1-F56C-4A87-9020-48D5877A6583}" srcId="{3CFE2175-73E0-4401-9961-424B295534BE}" destId="{7FA31427-AFAE-4C07-B12B-88093F589D23}" srcOrd="2" destOrd="0" parTransId="{C712EBC8-5757-4612-9A73-3E2CC66501E5}" sibTransId="{E1B34605-4B84-416C-A652-7BD55A431E6C}"/>
    <dgm:cxn modelId="{48F405A5-E73E-401A-8A20-50392A3FC9D0}" srcId="{3CFE2175-73E0-4401-9961-424B295534BE}" destId="{8A54F689-79D0-411B-8665-16A2F4180553}" srcOrd="4" destOrd="0" parTransId="{7BC51614-0FED-4B35-84D5-C1B1D352280E}" sibTransId="{639BB477-B85D-4D85-B929-FBA1086BCF98}"/>
    <dgm:cxn modelId="{BABD21FE-4270-42C2-B16D-ACB07AB46941}" type="presOf" srcId="{8A54F689-79D0-411B-8665-16A2F4180553}" destId="{252437E1-4E99-4EB7-BD3D-DB0150111426}" srcOrd="0" destOrd="0" presId="urn:microsoft.com/office/officeart/2005/8/layout/process5"/>
    <dgm:cxn modelId="{6B0A7A7F-4555-48C6-B11E-BA00149B7752}" type="presOf" srcId="{51FA5446-740C-4D53-A0F0-E855846701AB}" destId="{D9C808B2-8F2F-4FAF-B9A8-499680D81CA2}" srcOrd="1" destOrd="0" presId="urn:microsoft.com/office/officeart/2005/8/layout/process5"/>
    <dgm:cxn modelId="{F01FDBB4-9CD3-429A-9D13-E7A5B8951B8C}" srcId="{3CFE2175-73E0-4401-9961-424B295534BE}" destId="{D6DFCC70-223C-4B83-8145-AB087AC9CFFA}" srcOrd="7" destOrd="0" parTransId="{78757827-7F37-45C5-AAD8-609A9A7BFC84}" sibTransId="{860694FE-6450-47EA-BF80-185376853F5E}"/>
    <dgm:cxn modelId="{5F6F6009-B8EC-4209-920C-E972BFE1E1FA}" type="presOf" srcId="{68F34A8A-65B3-40E9-9704-CBE12E64B5E7}" destId="{39460241-F581-47BB-A9D0-31E9AE5DE8E6}" srcOrd="0" destOrd="0" presId="urn:microsoft.com/office/officeart/2005/8/layout/process5"/>
    <dgm:cxn modelId="{043ED2B4-E2D7-4D31-B109-4B0DE25F460C}" srcId="{3CFE2175-73E0-4401-9961-424B295534BE}" destId="{AF1B9B1B-21E6-4D1F-8D01-942C34CC3EEF}" srcOrd="8" destOrd="0" parTransId="{EE536024-DF96-4AFB-A757-139DC6245AFA}" sibTransId="{775221D2-16DF-475F-A460-D19DCD38E310}"/>
    <dgm:cxn modelId="{8225E50B-7987-4896-85E8-C1CD9753A025}" type="presOf" srcId="{17754271-E8C9-4F7A-89E5-AC3092B6729A}" destId="{9393EBBE-741F-4255-B58B-5EC847C5FA25}" srcOrd="0" destOrd="0" presId="urn:microsoft.com/office/officeart/2005/8/layout/process5"/>
    <dgm:cxn modelId="{BAFEE790-87A0-4F20-8449-BF97F640907B}" type="presOf" srcId="{50707FA2-E8AB-4388-909C-1C3D33B79546}" destId="{3029FC85-BBF1-4E07-8DCA-67CE6EB84C22}" srcOrd="1" destOrd="0" presId="urn:microsoft.com/office/officeart/2005/8/layout/process5"/>
    <dgm:cxn modelId="{F64068D3-41F5-4B7A-9FE5-974C6A53DFAC}" type="presOf" srcId="{7FA31427-AFAE-4C07-B12B-88093F589D23}" destId="{28832EEB-7552-4E40-A843-235370235EA9}" srcOrd="0" destOrd="0" presId="urn:microsoft.com/office/officeart/2005/8/layout/process5"/>
    <dgm:cxn modelId="{1F60FBA1-95C8-4E53-9E38-7B8017B45D5A}" type="presOf" srcId="{51FA5446-740C-4D53-A0F0-E855846701AB}" destId="{02A5CED8-2EE2-4FAA-9CEB-BEBF686385DE}" srcOrd="0" destOrd="0" presId="urn:microsoft.com/office/officeart/2005/8/layout/process5"/>
    <dgm:cxn modelId="{2296DF6A-B17A-4B61-8956-9C6A682D65FE}" type="presOf" srcId="{639BB477-B85D-4D85-B929-FBA1086BCF98}" destId="{6F39D01E-AA53-4410-8C23-1DA6353A5443}" srcOrd="0" destOrd="0" presId="urn:microsoft.com/office/officeart/2005/8/layout/process5"/>
    <dgm:cxn modelId="{6F48011A-A17D-4E3E-9766-A9CEBCE725DD}" type="presOf" srcId="{DE5A8B32-15B8-47F8-A3FF-1F403CE52525}" destId="{06FE6709-DC8C-42E0-96B5-5640A0287108}" srcOrd="0" destOrd="0" presId="urn:microsoft.com/office/officeart/2005/8/layout/process5"/>
    <dgm:cxn modelId="{37EF7E66-F5AD-4AAC-8D07-5884A71A0FA7}" type="presOf" srcId="{50707FA2-E8AB-4388-909C-1C3D33B79546}" destId="{7F74C9FA-69BC-4E83-BFDA-588E339A1330}" srcOrd="0" destOrd="0" presId="urn:microsoft.com/office/officeart/2005/8/layout/process5"/>
    <dgm:cxn modelId="{221F5866-B154-466C-A05C-3C1E1BFF2B4D}" type="presOf" srcId="{AF1B9B1B-21E6-4D1F-8D01-942C34CC3EEF}" destId="{75966127-4F70-41EC-B9FF-AD6DE0ECBD91}" srcOrd="0" destOrd="0" presId="urn:microsoft.com/office/officeart/2005/8/layout/process5"/>
    <dgm:cxn modelId="{13783F94-CBEB-4779-A16A-A77E0D60122C}" type="presOf" srcId="{860694FE-6450-47EA-BF80-185376853F5E}" destId="{F9707882-ABAC-4A24-829C-CE5C9D0A880E}" srcOrd="1" destOrd="0" presId="urn:microsoft.com/office/officeart/2005/8/layout/process5"/>
    <dgm:cxn modelId="{C9553BA5-6D21-4C31-80E4-5806D4DDD15F}" type="presOf" srcId="{D6DFCC70-223C-4B83-8145-AB087AC9CFFA}" destId="{BB080A69-79E4-4ADD-944D-ACB2663A78B6}" srcOrd="0" destOrd="0" presId="urn:microsoft.com/office/officeart/2005/8/layout/process5"/>
    <dgm:cxn modelId="{41357FB9-3D67-44AA-8569-55CB6E61EC3F}" srcId="{3CFE2175-73E0-4401-9961-424B295534BE}" destId="{5552DB78-9985-4455-98B7-D22027F58DB8}" srcOrd="6" destOrd="0" parTransId="{AA5FF930-CA7A-4211-90E6-16E8DB01B93C}" sibTransId="{50707FA2-E8AB-4388-909C-1C3D33B79546}"/>
    <dgm:cxn modelId="{23535AE7-D2F4-41C8-82BF-0C2FB8EB496D}" type="presOf" srcId="{DE5A8B32-15B8-47F8-A3FF-1F403CE52525}" destId="{18BCB47B-044F-46AC-A143-8D77E9049600}" srcOrd="1" destOrd="0" presId="urn:microsoft.com/office/officeart/2005/8/layout/process5"/>
    <dgm:cxn modelId="{B8FD32B9-2EE2-41C7-A905-CD39651BB176}" type="presOf" srcId="{66141E1F-85B7-4454-808A-1C9DAC762670}" destId="{EA5D44DA-2BE4-4B64-973B-C4B779DB8336}" srcOrd="1" destOrd="0" presId="urn:microsoft.com/office/officeart/2005/8/layout/process5"/>
    <dgm:cxn modelId="{744915AA-0134-4B98-AFA6-479B94C1E6E7}" srcId="{3CFE2175-73E0-4401-9961-424B295534BE}" destId="{5FBC9116-6D9C-4F20-BA48-0184BC793665}" srcOrd="3" destOrd="0" parTransId="{12E2E42D-519D-4D24-BBBF-AF627C9546EE}" sibTransId="{51FA5446-740C-4D53-A0F0-E855846701AB}"/>
    <dgm:cxn modelId="{8CA28C8D-8CCC-49DD-84D9-7C57C327DCB5}" type="presOf" srcId="{5FBC9116-6D9C-4F20-BA48-0184BC793665}" destId="{2225EF86-A86D-43DD-BE0B-408EA698116F}" srcOrd="0" destOrd="0" presId="urn:microsoft.com/office/officeart/2005/8/layout/process5"/>
    <dgm:cxn modelId="{7CF2D9B0-6AD9-4132-9FA6-EB6CA4B17A9B}" type="presParOf" srcId="{85FF6617-E1ED-4ADB-833A-A1C839F5FEF8}" destId="{9AF972E6-D75D-4646-AD59-569A8F21D8AA}" srcOrd="0" destOrd="0" presId="urn:microsoft.com/office/officeart/2005/8/layout/process5"/>
    <dgm:cxn modelId="{060F2286-5E7F-490F-BED9-393200A5ED4A}" type="presParOf" srcId="{85FF6617-E1ED-4ADB-833A-A1C839F5FEF8}" destId="{06FE6709-DC8C-42E0-96B5-5640A0287108}" srcOrd="1" destOrd="0" presId="urn:microsoft.com/office/officeart/2005/8/layout/process5"/>
    <dgm:cxn modelId="{F98B3CA3-B574-41DC-9D50-AE05BC797FDE}" type="presParOf" srcId="{06FE6709-DC8C-42E0-96B5-5640A0287108}" destId="{18BCB47B-044F-46AC-A143-8D77E9049600}" srcOrd="0" destOrd="0" presId="urn:microsoft.com/office/officeart/2005/8/layout/process5"/>
    <dgm:cxn modelId="{C1E8211C-1055-481F-9413-73CE40330BAE}" type="presParOf" srcId="{85FF6617-E1ED-4ADB-833A-A1C839F5FEF8}" destId="{9393EBBE-741F-4255-B58B-5EC847C5FA25}" srcOrd="2" destOrd="0" presId="urn:microsoft.com/office/officeart/2005/8/layout/process5"/>
    <dgm:cxn modelId="{E97FB7ED-47E0-4501-A871-EFE821A8178C}" type="presParOf" srcId="{85FF6617-E1ED-4ADB-833A-A1C839F5FEF8}" destId="{4013D5AD-CF94-4FA4-885D-14E291EB1565}" srcOrd="3" destOrd="0" presId="urn:microsoft.com/office/officeart/2005/8/layout/process5"/>
    <dgm:cxn modelId="{A57950EE-17DB-4B50-AEDD-4D2571B9DC16}" type="presParOf" srcId="{4013D5AD-CF94-4FA4-885D-14E291EB1565}" destId="{07BDCE3C-68D6-4379-B5AC-A79F581B9FA9}" srcOrd="0" destOrd="0" presId="urn:microsoft.com/office/officeart/2005/8/layout/process5"/>
    <dgm:cxn modelId="{C13FEF18-6751-4E62-BFD1-8D8958A73CD1}" type="presParOf" srcId="{85FF6617-E1ED-4ADB-833A-A1C839F5FEF8}" destId="{28832EEB-7552-4E40-A843-235370235EA9}" srcOrd="4" destOrd="0" presId="urn:microsoft.com/office/officeart/2005/8/layout/process5"/>
    <dgm:cxn modelId="{8995A7CB-08A9-420E-A874-677B7C927488}" type="presParOf" srcId="{85FF6617-E1ED-4ADB-833A-A1C839F5FEF8}" destId="{69453186-B6B0-416C-A25A-BDC13BA76025}" srcOrd="5" destOrd="0" presId="urn:microsoft.com/office/officeart/2005/8/layout/process5"/>
    <dgm:cxn modelId="{1929455B-86C7-4C19-85EA-E9522E1493B6}" type="presParOf" srcId="{69453186-B6B0-416C-A25A-BDC13BA76025}" destId="{89E86B16-83DB-4B63-8700-6CA663BA4FB8}" srcOrd="0" destOrd="0" presId="urn:microsoft.com/office/officeart/2005/8/layout/process5"/>
    <dgm:cxn modelId="{FDD2BC16-0E24-471A-8C8B-C2922DC8C6DA}" type="presParOf" srcId="{85FF6617-E1ED-4ADB-833A-A1C839F5FEF8}" destId="{2225EF86-A86D-43DD-BE0B-408EA698116F}" srcOrd="6" destOrd="0" presId="urn:microsoft.com/office/officeart/2005/8/layout/process5"/>
    <dgm:cxn modelId="{0EDD6955-24B4-4010-A47B-693716DC07A8}" type="presParOf" srcId="{85FF6617-E1ED-4ADB-833A-A1C839F5FEF8}" destId="{02A5CED8-2EE2-4FAA-9CEB-BEBF686385DE}" srcOrd="7" destOrd="0" presId="urn:microsoft.com/office/officeart/2005/8/layout/process5"/>
    <dgm:cxn modelId="{21073C21-1B35-4799-B434-BA7979C41BDE}" type="presParOf" srcId="{02A5CED8-2EE2-4FAA-9CEB-BEBF686385DE}" destId="{D9C808B2-8F2F-4FAF-B9A8-499680D81CA2}" srcOrd="0" destOrd="0" presId="urn:microsoft.com/office/officeart/2005/8/layout/process5"/>
    <dgm:cxn modelId="{9EA3F180-9D2A-4A88-B623-D9AFB7DEE58D}" type="presParOf" srcId="{85FF6617-E1ED-4ADB-833A-A1C839F5FEF8}" destId="{252437E1-4E99-4EB7-BD3D-DB0150111426}" srcOrd="8" destOrd="0" presId="urn:microsoft.com/office/officeart/2005/8/layout/process5"/>
    <dgm:cxn modelId="{E8589A8B-B8D7-4624-9022-EC4415E56EE3}" type="presParOf" srcId="{85FF6617-E1ED-4ADB-833A-A1C839F5FEF8}" destId="{6F39D01E-AA53-4410-8C23-1DA6353A5443}" srcOrd="9" destOrd="0" presId="urn:microsoft.com/office/officeart/2005/8/layout/process5"/>
    <dgm:cxn modelId="{30B02EC2-19E8-47FD-98DB-C4288E33EC02}" type="presParOf" srcId="{6F39D01E-AA53-4410-8C23-1DA6353A5443}" destId="{FEE40877-5190-4262-9A99-62D4E0F1DA31}" srcOrd="0" destOrd="0" presId="urn:microsoft.com/office/officeart/2005/8/layout/process5"/>
    <dgm:cxn modelId="{578A9038-0D02-4E4A-934B-E5B8C7562726}" type="presParOf" srcId="{85FF6617-E1ED-4ADB-833A-A1C839F5FEF8}" destId="{39460241-F581-47BB-A9D0-31E9AE5DE8E6}" srcOrd="10" destOrd="0" presId="urn:microsoft.com/office/officeart/2005/8/layout/process5"/>
    <dgm:cxn modelId="{4884B458-FA19-44EF-8493-9A18809D5F7A}" type="presParOf" srcId="{85FF6617-E1ED-4ADB-833A-A1C839F5FEF8}" destId="{09E2494F-1D71-4906-87AB-16C3808353F6}" srcOrd="11" destOrd="0" presId="urn:microsoft.com/office/officeart/2005/8/layout/process5"/>
    <dgm:cxn modelId="{1D8069F6-CE1A-4765-8738-D6C99E5B951B}" type="presParOf" srcId="{09E2494F-1D71-4906-87AB-16C3808353F6}" destId="{EA5D44DA-2BE4-4B64-973B-C4B779DB8336}" srcOrd="0" destOrd="0" presId="urn:microsoft.com/office/officeart/2005/8/layout/process5"/>
    <dgm:cxn modelId="{E4D80C48-BC20-4E00-A07F-B592A62F4472}" type="presParOf" srcId="{85FF6617-E1ED-4ADB-833A-A1C839F5FEF8}" destId="{FA4E62A9-3D85-4A2E-A7FB-E8357F914443}" srcOrd="12" destOrd="0" presId="urn:microsoft.com/office/officeart/2005/8/layout/process5"/>
    <dgm:cxn modelId="{07780312-E144-4025-BE84-E5DAE0C5C942}" type="presParOf" srcId="{85FF6617-E1ED-4ADB-833A-A1C839F5FEF8}" destId="{7F74C9FA-69BC-4E83-BFDA-588E339A1330}" srcOrd="13" destOrd="0" presId="urn:microsoft.com/office/officeart/2005/8/layout/process5"/>
    <dgm:cxn modelId="{A2ED4B63-F8AE-4683-8844-4C40FC621034}" type="presParOf" srcId="{7F74C9FA-69BC-4E83-BFDA-588E339A1330}" destId="{3029FC85-BBF1-4E07-8DCA-67CE6EB84C22}" srcOrd="0" destOrd="0" presId="urn:microsoft.com/office/officeart/2005/8/layout/process5"/>
    <dgm:cxn modelId="{69EB7D03-75F4-4447-8F09-A74E6128DBC0}" type="presParOf" srcId="{85FF6617-E1ED-4ADB-833A-A1C839F5FEF8}" destId="{BB080A69-79E4-4ADD-944D-ACB2663A78B6}" srcOrd="14" destOrd="0" presId="urn:microsoft.com/office/officeart/2005/8/layout/process5"/>
    <dgm:cxn modelId="{725BBC94-4F5E-427A-93D8-1AB83DB6D643}" type="presParOf" srcId="{85FF6617-E1ED-4ADB-833A-A1C839F5FEF8}" destId="{AF3659F5-513F-43B7-BB69-A4D90F5B5AF6}" srcOrd="15" destOrd="0" presId="urn:microsoft.com/office/officeart/2005/8/layout/process5"/>
    <dgm:cxn modelId="{47FD86C7-EA4B-4AB0-9FC3-761AC3E8DEDD}" type="presParOf" srcId="{AF3659F5-513F-43B7-BB69-A4D90F5B5AF6}" destId="{F9707882-ABAC-4A24-829C-CE5C9D0A880E}" srcOrd="0" destOrd="0" presId="urn:microsoft.com/office/officeart/2005/8/layout/process5"/>
    <dgm:cxn modelId="{5EB056FB-0071-4574-844C-23AE1B8A4931}" type="presParOf" srcId="{85FF6617-E1ED-4ADB-833A-A1C839F5FEF8}" destId="{75966127-4F70-41EC-B9FF-AD6DE0ECBD91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687FB-F2F9-411F-AB30-9506542D3843}">
      <dsp:nvSpPr>
        <dsp:cNvPr id="0" name=""/>
        <dsp:cNvSpPr/>
      </dsp:nvSpPr>
      <dsp:spPr>
        <a:xfrm>
          <a:off x="5395" y="0"/>
          <a:ext cx="3160345" cy="426128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solidFill>
                <a:srgbClr val="15829D"/>
              </a:solidFill>
            </a:rPr>
            <a:t>Level 3 Advanced </a:t>
          </a:r>
          <a:endParaRPr lang="en-US" sz="3600" kern="1200" dirty="0">
            <a:solidFill>
              <a:srgbClr val="15829D"/>
            </a:solidFill>
          </a:endParaRPr>
        </a:p>
      </dsp:txBody>
      <dsp:txXfrm>
        <a:off x="5395" y="0"/>
        <a:ext cx="3160345" cy="1278384"/>
      </dsp:txXfrm>
    </dsp:sp>
    <dsp:sp modelId="{F6373905-AD27-468E-9814-1774377B3C82}">
      <dsp:nvSpPr>
        <dsp:cNvPr id="0" name=""/>
        <dsp:cNvSpPr/>
      </dsp:nvSpPr>
      <dsp:spPr>
        <a:xfrm>
          <a:off x="265023" y="1278413"/>
          <a:ext cx="2641090" cy="1215726"/>
        </a:xfrm>
        <a:prstGeom prst="roundRect">
          <a:avLst>
            <a:gd name="adj" fmla="val 10000"/>
          </a:avLst>
        </a:prstGeom>
        <a:solidFill>
          <a:srgbClr val="F0F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15829D"/>
              </a:solidFill>
            </a:rPr>
            <a:t>Wigan and Leigh College; MK College;  Learning Skills Partnership</a:t>
          </a:r>
          <a:endParaRPr lang="en-US" sz="1500" b="1" kern="1200" dirty="0">
            <a:solidFill>
              <a:srgbClr val="15829D"/>
            </a:solidFill>
          </a:endParaRPr>
        </a:p>
      </dsp:txBody>
      <dsp:txXfrm>
        <a:off x="300630" y="1314020"/>
        <a:ext cx="2569876" cy="1144512"/>
      </dsp:txXfrm>
    </dsp:sp>
    <dsp:sp modelId="{6DCBA7D0-E2AF-42A8-AD72-E7ACC31D38F1}">
      <dsp:nvSpPr>
        <dsp:cNvPr id="0" name=""/>
        <dsp:cNvSpPr/>
      </dsp:nvSpPr>
      <dsp:spPr>
        <a:xfrm>
          <a:off x="265023" y="2832461"/>
          <a:ext cx="2641090" cy="1215726"/>
        </a:xfrm>
        <a:prstGeom prst="roundRect">
          <a:avLst>
            <a:gd name="adj" fmla="val 10000"/>
          </a:avLst>
        </a:prstGeom>
        <a:solidFill>
          <a:srgbClr val="F0F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15829D"/>
              </a:solidFill>
            </a:rPr>
            <a:t>5 x GCSE’s at Level 4-9*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15829D"/>
              </a:solidFill>
            </a:rPr>
            <a:t>(*incl. Maths and English)</a:t>
          </a:r>
          <a:endParaRPr lang="en-US" sz="1500" b="1" kern="1200" dirty="0">
            <a:solidFill>
              <a:srgbClr val="15829D"/>
            </a:solidFill>
          </a:endParaRPr>
        </a:p>
      </dsp:txBody>
      <dsp:txXfrm>
        <a:off x="300630" y="2868068"/>
        <a:ext cx="2569876" cy="1144512"/>
      </dsp:txXfrm>
    </dsp:sp>
    <dsp:sp modelId="{407D9ECF-F728-4396-8E0F-310E3C5927D0}">
      <dsp:nvSpPr>
        <dsp:cNvPr id="0" name=""/>
        <dsp:cNvSpPr/>
      </dsp:nvSpPr>
      <dsp:spPr>
        <a:xfrm>
          <a:off x="3459282" y="0"/>
          <a:ext cx="3447389" cy="426128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solidFill>
                <a:srgbClr val="15829D"/>
              </a:solidFill>
            </a:rPr>
            <a:t>Level 4 Higher</a:t>
          </a:r>
          <a:endParaRPr lang="en-US" sz="3600" kern="1200" dirty="0">
            <a:solidFill>
              <a:srgbClr val="15829D"/>
            </a:solidFill>
          </a:endParaRPr>
        </a:p>
      </dsp:txBody>
      <dsp:txXfrm>
        <a:off x="3459282" y="0"/>
        <a:ext cx="3447389" cy="1278384"/>
      </dsp:txXfrm>
    </dsp:sp>
    <dsp:sp modelId="{FABB9EC8-0318-4C59-9296-97E517A6646D}">
      <dsp:nvSpPr>
        <dsp:cNvPr id="0" name=""/>
        <dsp:cNvSpPr/>
      </dsp:nvSpPr>
      <dsp:spPr>
        <a:xfrm>
          <a:off x="3617423" y="1279632"/>
          <a:ext cx="3131108" cy="1284834"/>
        </a:xfrm>
        <a:prstGeom prst="roundRect">
          <a:avLst>
            <a:gd name="adj" fmla="val 10000"/>
          </a:avLst>
        </a:prstGeom>
        <a:solidFill>
          <a:srgbClr val="F0F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15829D"/>
              </a:solidFill>
            </a:rPr>
            <a:t>Cambridge Regional College; BPP</a:t>
          </a:r>
          <a:endParaRPr lang="en-US" sz="1500" b="1" kern="1200" dirty="0">
            <a:solidFill>
              <a:srgbClr val="15829D"/>
            </a:solidFill>
          </a:endParaRPr>
        </a:p>
      </dsp:txBody>
      <dsp:txXfrm>
        <a:off x="3655055" y="1317264"/>
        <a:ext cx="3055844" cy="1209570"/>
      </dsp:txXfrm>
    </dsp:sp>
    <dsp:sp modelId="{E44709E2-F64C-456E-B99D-A8CF232AB093}">
      <dsp:nvSpPr>
        <dsp:cNvPr id="0" name=""/>
        <dsp:cNvSpPr/>
      </dsp:nvSpPr>
      <dsp:spPr>
        <a:xfrm>
          <a:off x="3617423" y="2762134"/>
          <a:ext cx="3131108" cy="1284834"/>
        </a:xfrm>
        <a:prstGeom prst="roundRect">
          <a:avLst>
            <a:gd name="adj" fmla="val 10000"/>
          </a:avLst>
        </a:prstGeom>
        <a:solidFill>
          <a:srgbClr val="F0F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15829D"/>
              </a:solidFill>
            </a:rPr>
            <a:t>5 x GCSE’s at Level 4-9*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15829D"/>
              </a:solidFill>
            </a:rPr>
            <a:t>96 UCAS points** </a:t>
          </a:r>
          <a:endParaRPr lang="en-US" sz="1500" b="1" kern="1200" dirty="0">
            <a:solidFill>
              <a:srgbClr val="15829D"/>
            </a:solidFill>
          </a:endParaRPr>
        </a:p>
      </dsp:txBody>
      <dsp:txXfrm>
        <a:off x="3655055" y="2799766"/>
        <a:ext cx="3055844" cy="1209570"/>
      </dsp:txXfrm>
    </dsp:sp>
    <dsp:sp modelId="{88778BA4-59FB-4677-9157-8F05830D68AF}">
      <dsp:nvSpPr>
        <dsp:cNvPr id="0" name=""/>
        <dsp:cNvSpPr/>
      </dsp:nvSpPr>
      <dsp:spPr>
        <a:xfrm>
          <a:off x="7200213" y="0"/>
          <a:ext cx="3355178" cy="426128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15829D"/>
              </a:solidFill>
            </a:rPr>
            <a:t>Level 6 Degree</a:t>
          </a:r>
          <a:endParaRPr lang="en-US" sz="3600" kern="1200" dirty="0">
            <a:solidFill>
              <a:srgbClr val="15829D"/>
            </a:solidFill>
          </a:endParaRPr>
        </a:p>
      </dsp:txBody>
      <dsp:txXfrm>
        <a:off x="7200213" y="0"/>
        <a:ext cx="3355178" cy="1278384"/>
      </dsp:txXfrm>
    </dsp:sp>
    <dsp:sp modelId="{73C5EFFD-EAF6-4296-9B0E-EAF4CC8BF7BD}">
      <dsp:nvSpPr>
        <dsp:cNvPr id="0" name=""/>
        <dsp:cNvSpPr/>
      </dsp:nvSpPr>
      <dsp:spPr>
        <a:xfrm>
          <a:off x="7557257" y="1278413"/>
          <a:ext cx="2641090" cy="1215726"/>
        </a:xfrm>
        <a:prstGeom prst="roundRect">
          <a:avLst>
            <a:gd name="adj" fmla="val 10000"/>
          </a:avLst>
        </a:prstGeom>
        <a:solidFill>
          <a:srgbClr val="F0F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15829D"/>
              </a:solidFill>
            </a:rPr>
            <a:t>University of Bolton; University of Hertfordshire;  Manchester Metropolitan;  Cranfield MK:U; University Centre Weston</a:t>
          </a:r>
          <a:endParaRPr lang="en-US" sz="1500" b="1" kern="1200" dirty="0">
            <a:solidFill>
              <a:srgbClr val="15829D"/>
            </a:solidFill>
          </a:endParaRPr>
        </a:p>
      </dsp:txBody>
      <dsp:txXfrm>
        <a:off x="7592864" y="1314020"/>
        <a:ext cx="2569876" cy="1144512"/>
      </dsp:txXfrm>
    </dsp:sp>
    <dsp:sp modelId="{BCE4B9BE-4B7E-44D3-9014-E5B5D7141482}">
      <dsp:nvSpPr>
        <dsp:cNvPr id="0" name=""/>
        <dsp:cNvSpPr/>
      </dsp:nvSpPr>
      <dsp:spPr>
        <a:xfrm>
          <a:off x="7557257" y="2832461"/>
          <a:ext cx="2641090" cy="1215726"/>
        </a:xfrm>
        <a:prstGeom prst="roundRect">
          <a:avLst>
            <a:gd name="adj" fmla="val 10000"/>
          </a:avLst>
        </a:prstGeom>
        <a:solidFill>
          <a:srgbClr val="F0F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15829D"/>
              </a:solidFill>
            </a:rPr>
            <a:t>5 x GCSE’s at Level 4-9*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15829D"/>
              </a:solidFill>
            </a:rPr>
            <a:t>120 UCAS points** </a:t>
          </a:r>
          <a:endParaRPr lang="en-US" sz="1500" b="1" kern="1200" dirty="0">
            <a:solidFill>
              <a:srgbClr val="15829D"/>
            </a:solidFill>
          </a:endParaRPr>
        </a:p>
      </dsp:txBody>
      <dsp:txXfrm>
        <a:off x="7592864" y="2868068"/>
        <a:ext cx="2569876" cy="1144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972E6-D75D-4646-AD59-569A8F21D8AA}">
      <dsp:nvSpPr>
        <dsp:cNvPr id="0" name=""/>
        <dsp:cNvSpPr/>
      </dsp:nvSpPr>
      <dsp:spPr>
        <a:xfrm>
          <a:off x="624961" y="438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Candidate completes online application form</a:t>
          </a:r>
        </a:p>
      </dsp:txBody>
      <dsp:txXfrm>
        <a:off x="654608" y="30085"/>
        <a:ext cx="1627721" cy="952915"/>
      </dsp:txXfrm>
    </dsp:sp>
    <dsp:sp modelId="{06FE6709-DC8C-42E0-96B5-5640A0287108}">
      <dsp:nvSpPr>
        <dsp:cNvPr id="0" name=""/>
        <dsp:cNvSpPr/>
      </dsp:nvSpPr>
      <dsp:spPr>
        <a:xfrm>
          <a:off x="2460433" y="297352"/>
          <a:ext cx="357647" cy="418379"/>
        </a:xfrm>
        <a:prstGeom prst="rightArrow">
          <a:avLst/>
        </a:prstGeom>
        <a:solidFill>
          <a:srgbClr val="3C5C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FFFF"/>
            </a:solidFill>
            <a:latin typeface="Lato"/>
            <a:ea typeface="+mn-ea"/>
            <a:cs typeface="+mn-cs"/>
          </a:endParaRPr>
        </a:p>
      </dsp:txBody>
      <dsp:txXfrm>
        <a:off x="2460433" y="401947"/>
        <a:ext cx="268235" cy="209189"/>
      </dsp:txXfrm>
    </dsp:sp>
    <dsp:sp modelId="{9393EBBE-741F-4255-B58B-5EC847C5FA25}">
      <dsp:nvSpPr>
        <dsp:cNvPr id="0" name=""/>
        <dsp:cNvSpPr/>
      </dsp:nvSpPr>
      <dsp:spPr>
        <a:xfrm>
          <a:off x="2986782" y="438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i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2.2 and above or applicable entry requirements for apprenticeship schemes and UK/Dual UK Nationals </a:t>
          </a:r>
          <a:endParaRPr lang="en-US" sz="1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sp:txBody>
      <dsp:txXfrm>
        <a:off x="3016429" y="30085"/>
        <a:ext cx="1627721" cy="952915"/>
      </dsp:txXfrm>
    </dsp:sp>
    <dsp:sp modelId="{4013D5AD-CF94-4FA4-885D-14E291EB1565}">
      <dsp:nvSpPr>
        <dsp:cNvPr id="0" name=""/>
        <dsp:cNvSpPr/>
      </dsp:nvSpPr>
      <dsp:spPr>
        <a:xfrm>
          <a:off x="4822255" y="297352"/>
          <a:ext cx="357647" cy="418379"/>
        </a:xfrm>
        <a:prstGeom prst="rightArrow">
          <a:avLst/>
        </a:prstGeom>
        <a:solidFill>
          <a:srgbClr val="3C5C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FFFF"/>
            </a:solidFill>
            <a:latin typeface="Lato"/>
            <a:ea typeface="+mn-ea"/>
            <a:cs typeface="+mn-cs"/>
          </a:endParaRPr>
        </a:p>
      </dsp:txBody>
      <dsp:txXfrm>
        <a:off x="4822255" y="401947"/>
        <a:ext cx="268235" cy="209189"/>
      </dsp:txXfrm>
    </dsp:sp>
    <dsp:sp modelId="{28832EEB-7552-4E40-A843-235370235EA9}">
      <dsp:nvSpPr>
        <dsp:cNvPr id="0" name=""/>
        <dsp:cNvSpPr/>
      </dsp:nvSpPr>
      <dsp:spPr>
        <a:xfrm>
          <a:off x="5348603" y="438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b="1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Candidate completes online Strengths &amp; Cognitive Assessment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sp:txBody>
      <dsp:txXfrm>
        <a:off x="5378250" y="30085"/>
        <a:ext cx="1627721" cy="952915"/>
      </dsp:txXfrm>
    </dsp:sp>
    <dsp:sp modelId="{69453186-B6B0-416C-A25A-BDC13BA76025}">
      <dsp:nvSpPr>
        <dsp:cNvPr id="0" name=""/>
        <dsp:cNvSpPr/>
      </dsp:nvSpPr>
      <dsp:spPr>
        <a:xfrm>
          <a:off x="7184076" y="297352"/>
          <a:ext cx="357647" cy="418379"/>
        </a:xfrm>
        <a:prstGeom prst="rightArrow">
          <a:avLst/>
        </a:prstGeom>
        <a:solidFill>
          <a:srgbClr val="3C5C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FFFF"/>
            </a:solidFill>
            <a:latin typeface="Lato"/>
            <a:ea typeface="+mn-ea"/>
            <a:cs typeface="+mn-cs"/>
          </a:endParaRPr>
        </a:p>
      </dsp:txBody>
      <dsp:txXfrm>
        <a:off x="7184076" y="401947"/>
        <a:ext cx="268235" cy="209189"/>
      </dsp:txXfrm>
    </dsp:sp>
    <dsp:sp modelId="{2225EF86-A86D-43DD-BE0B-408EA698116F}">
      <dsp:nvSpPr>
        <dsp:cNvPr id="0" name=""/>
        <dsp:cNvSpPr/>
      </dsp:nvSpPr>
      <dsp:spPr>
        <a:xfrm>
          <a:off x="7710425" y="438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i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Above benchmark</a:t>
          </a:r>
          <a:endParaRPr lang="en-US" sz="1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sp:txBody>
      <dsp:txXfrm>
        <a:off x="7740072" y="30085"/>
        <a:ext cx="1627721" cy="952915"/>
      </dsp:txXfrm>
    </dsp:sp>
    <dsp:sp modelId="{02A5CED8-2EE2-4FAA-9CEB-BEBF686385DE}">
      <dsp:nvSpPr>
        <dsp:cNvPr id="0" name=""/>
        <dsp:cNvSpPr/>
      </dsp:nvSpPr>
      <dsp:spPr>
        <a:xfrm rot="93538">
          <a:off x="8335388" y="1160318"/>
          <a:ext cx="390116" cy="418379"/>
        </a:xfrm>
        <a:prstGeom prst="downArrow">
          <a:avLst/>
        </a:prstGeom>
        <a:solidFill>
          <a:srgbClr val="3C5C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FFFFFF"/>
            </a:solidFill>
            <a:latin typeface="Lato"/>
            <a:ea typeface="+mn-ea"/>
            <a:cs typeface="+mn-cs"/>
          </a:endParaRPr>
        </a:p>
      </dsp:txBody>
      <dsp:txXfrm rot="-5400000">
        <a:off x="8371348" y="1223232"/>
        <a:ext cx="320850" cy="195058"/>
      </dsp:txXfrm>
    </dsp:sp>
    <dsp:sp modelId="{252437E1-4E99-4EB7-BD3D-DB0150111426}">
      <dsp:nvSpPr>
        <dsp:cNvPr id="0" name=""/>
        <dsp:cNvSpPr/>
      </dsp:nvSpPr>
      <dsp:spPr>
        <a:xfrm>
          <a:off x="7616205" y="1748444"/>
          <a:ext cx="1781235" cy="97814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1882A8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b="1" kern="1200" baseline="0" dirty="0" smtClean="0">
              <a:solidFill>
                <a:srgbClr val="000000"/>
              </a:solidFill>
              <a:latin typeface="Lato"/>
              <a:ea typeface="+mn-ea"/>
              <a:cs typeface="+mn-cs"/>
            </a:rPr>
            <a:t>Candidate completes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b="1" kern="1200" baseline="0" dirty="0" smtClean="0">
              <a:solidFill>
                <a:srgbClr val="000000"/>
              </a:solidFill>
              <a:latin typeface="Lato"/>
              <a:ea typeface="+mn-ea"/>
              <a:cs typeface="+mn-cs"/>
            </a:rPr>
            <a:t>‘Job Simulation’</a:t>
          </a:r>
        </a:p>
      </dsp:txBody>
      <dsp:txXfrm>
        <a:off x="7644854" y="1777093"/>
        <a:ext cx="1723937" cy="920850"/>
      </dsp:txXfrm>
    </dsp:sp>
    <dsp:sp modelId="{6F39D01E-AA53-4410-8C23-1DA6353A5443}">
      <dsp:nvSpPr>
        <dsp:cNvPr id="0" name=""/>
        <dsp:cNvSpPr/>
      </dsp:nvSpPr>
      <dsp:spPr>
        <a:xfrm rot="62728">
          <a:off x="7110071" y="2041272"/>
          <a:ext cx="357706" cy="418379"/>
        </a:xfrm>
        <a:prstGeom prst="leftArrow">
          <a:avLst/>
        </a:prstGeom>
        <a:solidFill>
          <a:srgbClr val="3C5C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FFFF"/>
            </a:solidFill>
            <a:latin typeface="Lato"/>
            <a:ea typeface="+mn-ea"/>
            <a:cs typeface="+mn-cs"/>
          </a:endParaRPr>
        </a:p>
      </dsp:txBody>
      <dsp:txXfrm rot="10800000">
        <a:off x="7199491" y="2146683"/>
        <a:ext cx="268279" cy="209189"/>
      </dsp:txXfrm>
    </dsp:sp>
    <dsp:sp modelId="{39460241-F581-47BB-A9D0-31E9AE5DE8E6}">
      <dsp:nvSpPr>
        <dsp:cNvPr id="0" name=""/>
        <dsp:cNvSpPr/>
      </dsp:nvSpPr>
      <dsp:spPr>
        <a:xfrm>
          <a:off x="5254384" y="1687453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000" i="1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00" b="1" i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Above benchmark</a:t>
          </a:r>
          <a:endParaRPr lang="en-US" sz="1000" b="1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  <a:p>
          <a:pPr algn="ctr">
            <a:spcBef>
              <a:spcPct val="0"/>
            </a:spcBef>
          </a:pPr>
          <a:endParaRPr lang="en-GB" sz="1000" b="1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sp:txBody>
      <dsp:txXfrm>
        <a:off x="5284031" y="1717100"/>
        <a:ext cx="1627721" cy="952915"/>
      </dsp:txXfrm>
    </dsp:sp>
    <dsp:sp modelId="{09E2494F-1D71-4906-87AB-16C3808353F6}">
      <dsp:nvSpPr>
        <dsp:cNvPr id="0" name=""/>
        <dsp:cNvSpPr/>
      </dsp:nvSpPr>
      <dsp:spPr>
        <a:xfrm>
          <a:off x="4748279" y="1984368"/>
          <a:ext cx="357647" cy="418379"/>
        </a:xfrm>
        <a:prstGeom prst="leftArrow">
          <a:avLst/>
        </a:prstGeom>
        <a:solidFill>
          <a:srgbClr val="3C5C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FFFF"/>
            </a:solidFill>
            <a:latin typeface="Lato"/>
            <a:ea typeface="+mn-ea"/>
            <a:cs typeface="+mn-cs"/>
          </a:endParaRPr>
        </a:p>
      </dsp:txBody>
      <dsp:txXfrm rot="10800000">
        <a:off x="4837691" y="2088963"/>
        <a:ext cx="268235" cy="209189"/>
      </dsp:txXfrm>
    </dsp:sp>
    <dsp:sp modelId="{FA4E62A9-3D85-4A2E-A7FB-E8357F914443}">
      <dsp:nvSpPr>
        <dsp:cNvPr id="0" name=""/>
        <dsp:cNvSpPr/>
      </dsp:nvSpPr>
      <dsp:spPr>
        <a:xfrm>
          <a:off x="2892562" y="1687453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GB" sz="1000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TCs/ECP Recruitment to select candidates for AC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sp:txBody>
      <dsp:txXfrm>
        <a:off x="2922209" y="1717100"/>
        <a:ext cx="1627721" cy="952915"/>
      </dsp:txXfrm>
    </dsp:sp>
    <dsp:sp modelId="{7F74C9FA-69BC-4E83-BFDA-588E339A1330}">
      <dsp:nvSpPr>
        <dsp:cNvPr id="0" name=""/>
        <dsp:cNvSpPr/>
      </dsp:nvSpPr>
      <dsp:spPr>
        <a:xfrm rot="10800000">
          <a:off x="2386458" y="1957993"/>
          <a:ext cx="357647" cy="418379"/>
        </a:xfrm>
        <a:prstGeom prst="rightArrow">
          <a:avLst/>
        </a:prstGeom>
        <a:solidFill>
          <a:srgbClr val="3C5C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solidFill>
              <a:srgbClr val="FFFFFF"/>
            </a:solidFill>
            <a:latin typeface="Lato"/>
            <a:ea typeface="+mn-ea"/>
            <a:cs typeface="+mn-cs"/>
          </a:endParaRPr>
        </a:p>
      </dsp:txBody>
      <dsp:txXfrm rot="10800000">
        <a:off x="2475870" y="2062588"/>
        <a:ext cx="268235" cy="209189"/>
      </dsp:txXfrm>
    </dsp:sp>
    <dsp:sp modelId="{BB080A69-79E4-4ADD-944D-ACB2663A78B6}">
      <dsp:nvSpPr>
        <dsp:cNvPr id="0" name=""/>
        <dsp:cNvSpPr/>
      </dsp:nvSpPr>
      <dsp:spPr>
        <a:xfrm>
          <a:off x="530741" y="1687453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GB" sz="1000" b="1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000" b="1" i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Candidate attends </a:t>
          </a: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000" b="1" i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Virtual Assessment Centre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sp:txBody>
      <dsp:txXfrm>
        <a:off x="560388" y="1717100"/>
        <a:ext cx="1627721" cy="952915"/>
      </dsp:txXfrm>
    </dsp:sp>
    <dsp:sp modelId="{AF3659F5-513F-43B7-BB69-A4D90F5B5AF6}">
      <dsp:nvSpPr>
        <dsp:cNvPr id="0" name=""/>
        <dsp:cNvSpPr/>
      </dsp:nvSpPr>
      <dsp:spPr>
        <a:xfrm rot="10800000">
          <a:off x="1146234" y="2817753"/>
          <a:ext cx="456028" cy="418379"/>
        </a:xfrm>
        <a:prstGeom prst="upArrow">
          <a:avLst/>
        </a:prstGeom>
        <a:solidFill>
          <a:srgbClr val="3C5C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rgbClr val="FFFFFF"/>
            </a:solidFill>
            <a:latin typeface="Lato"/>
            <a:ea typeface="+mn-ea"/>
            <a:cs typeface="+mn-cs"/>
          </a:endParaRPr>
        </a:p>
      </dsp:txBody>
      <dsp:txXfrm rot="-5400000">
        <a:off x="1217356" y="2860638"/>
        <a:ext cx="313784" cy="228014"/>
      </dsp:txXfrm>
    </dsp:sp>
    <dsp:sp modelId="{75966127-4F70-41EC-B9FF-AD6DE0ECBD91}">
      <dsp:nvSpPr>
        <dsp:cNvPr id="0" name=""/>
        <dsp:cNvSpPr/>
      </dsp:nvSpPr>
      <dsp:spPr>
        <a:xfrm>
          <a:off x="530741" y="3374468"/>
          <a:ext cx="1687015" cy="101220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882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Offer made to candidate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ato"/>
              <a:ea typeface="+mn-ea"/>
              <a:cs typeface="+mn-cs"/>
            </a:rPr>
            <a:t>if successful</a:t>
          </a:r>
          <a:endParaRPr lang="en-US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ato"/>
            <a:ea typeface="+mn-ea"/>
            <a:cs typeface="+mn-cs"/>
          </a:endParaRPr>
        </a:p>
      </dsp:txBody>
      <dsp:txXfrm>
        <a:off x="560388" y="3404115"/>
        <a:ext cx="1627721" cy="952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39ED5-918E-45F7-A087-F457A8DC0057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1384C-9613-4DF0-AECA-C49CC8E595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07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787DF-8F4B-4F18-9094-9E830052A3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4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787DF-8F4B-4F18-9094-9E830052A3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1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787DF-8F4B-4F18-9094-9E830052A33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71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847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659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471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950dd487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g32950dd487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77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950dd487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g32950dd487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22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4F-E717-4AD8-BFE3-A3D72AC7952D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06FE-D6CC-4E7B-B96B-7977F398F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39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4F-E717-4AD8-BFE3-A3D72AC7952D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06FE-D6CC-4E7B-B96B-7977F398F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21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4F-E717-4AD8-BFE3-A3D72AC7952D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06FE-D6CC-4E7B-B96B-7977F398F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93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602F6-8043-5E4A-8E75-1C2B2EF251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8951" y="1697965"/>
            <a:ext cx="8983133" cy="4301433"/>
          </a:xfrm>
          <a:prstGeom prst="rect">
            <a:avLst/>
          </a:prstGeom>
        </p:spPr>
        <p:txBody>
          <a:bodyPr lIns="0" rIns="0" bIns="0"/>
          <a:lstStyle>
            <a:lvl1pPr marL="239994" indent="-239994">
              <a:spcBef>
                <a:spcPts val="800"/>
              </a:spcBef>
              <a:buClr>
                <a:srgbClr val="15829D"/>
              </a:buClr>
              <a:defRPr sz="2133"/>
            </a:lvl1pPr>
            <a:lvl2pPr marL="431989" indent="-191995">
              <a:spcBef>
                <a:spcPts val="400"/>
              </a:spcBef>
              <a:buClr>
                <a:srgbClr val="15829D"/>
              </a:buClr>
              <a:defRPr sz="1867"/>
            </a:lvl2pPr>
            <a:lvl3pPr marL="622284" indent="-190495">
              <a:spcBef>
                <a:spcPts val="400"/>
              </a:spcBef>
              <a:buClr>
                <a:srgbClr val="15829D"/>
              </a:buClr>
              <a:defRPr sz="1667"/>
            </a:lvl3pPr>
            <a:lvl4pPr marL="815980" indent="-191995">
              <a:spcBef>
                <a:spcPts val="400"/>
              </a:spcBef>
              <a:buClr>
                <a:srgbClr val="15829D"/>
              </a:buClr>
              <a:defRPr sz="1333"/>
            </a:lvl4pPr>
            <a:lvl5pPr marL="1007975" indent="-191995">
              <a:spcBef>
                <a:spcPts val="400"/>
              </a:spcBef>
              <a:buClr>
                <a:srgbClr val="15829D"/>
              </a:buClr>
              <a:defRPr sz="1133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CD2C3C1-9B12-1944-99CC-90C8AA8E8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1" y="596900"/>
            <a:ext cx="8983133" cy="573587"/>
          </a:xfrm>
          <a:prstGeom prst="rect">
            <a:avLst/>
          </a:prstGeom>
        </p:spPr>
        <p:txBody>
          <a:bodyPr lIns="0" tIns="90000" rIns="0" bIns="0" anchor="t">
            <a:noAutofit/>
          </a:bodyPr>
          <a:lstStyle>
            <a:lvl1pPr>
              <a:defRPr cap="all" baseline="0">
                <a:solidFill>
                  <a:srgbClr val="15829D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2" y="6254103"/>
            <a:ext cx="274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2EDE4F0-58F6-455E-ABAF-770C04E56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952" y="6328968"/>
            <a:ext cx="6949045" cy="226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833" smtClean="0">
                <a:solidFill>
                  <a:srgbClr val="8A8D8F"/>
                </a:solidFill>
              </a:defRPr>
            </a:lvl1pPr>
            <a:lvl2pPr marL="266701" indent="0">
              <a:buNone/>
              <a:defRPr lang="de-DE" sz="1800" smtClean="0">
                <a:latin typeface="+mn-lt"/>
              </a:defRPr>
            </a:lvl2pPr>
            <a:lvl3pPr marL="723890" indent="0">
              <a:buNone/>
              <a:defRPr lang="de-DE" sz="1800" smtClean="0">
                <a:latin typeface="+mn-lt"/>
              </a:defRPr>
            </a:lvl3pPr>
            <a:lvl4pPr marL="1181078" indent="0">
              <a:buNone/>
              <a:defRPr lang="de-DE" sz="1800" smtClean="0">
                <a:latin typeface="+mn-lt"/>
              </a:defRPr>
            </a:lvl4pPr>
            <a:lvl5pPr marL="1638267" indent="0">
              <a:buNone/>
              <a:defRPr lang="en-GB" sz="1800">
                <a:latin typeface="+mn-lt"/>
              </a:defRPr>
            </a:lvl5pPr>
          </a:lstStyle>
          <a:p>
            <a:pPr marL="0" lvl="0" defTabSz="914377"/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93509341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602F6-8043-5E4A-8E75-1C2B2EF251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8951" y="1697965"/>
            <a:ext cx="8983133" cy="4301433"/>
          </a:xfrm>
          <a:prstGeom prst="rect">
            <a:avLst/>
          </a:prstGeom>
        </p:spPr>
        <p:txBody>
          <a:bodyPr lIns="0" rIns="0" bIns="0"/>
          <a:lstStyle>
            <a:lvl1pPr marL="239994" indent="-239994">
              <a:spcBef>
                <a:spcPts val="800"/>
              </a:spcBef>
              <a:buClr>
                <a:srgbClr val="15829D"/>
              </a:buClr>
              <a:defRPr sz="2133"/>
            </a:lvl1pPr>
            <a:lvl2pPr marL="431989" indent="-191995">
              <a:spcBef>
                <a:spcPts val="400"/>
              </a:spcBef>
              <a:buClr>
                <a:srgbClr val="15829D"/>
              </a:buClr>
              <a:defRPr sz="1867"/>
            </a:lvl2pPr>
            <a:lvl3pPr marL="622284" indent="-190495">
              <a:spcBef>
                <a:spcPts val="400"/>
              </a:spcBef>
              <a:buClr>
                <a:srgbClr val="15829D"/>
              </a:buClr>
              <a:defRPr sz="1667"/>
            </a:lvl3pPr>
            <a:lvl4pPr marL="815980" indent="-191995">
              <a:spcBef>
                <a:spcPts val="400"/>
              </a:spcBef>
              <a:buClr>
                <a:srgbClr val="15829D"/>
              </a:buClr>
              <a:defRPr sz="1333"/>
            </a:lvl4pPr>
            <a:lvl5pPr marL="1007975" indent="-191995">
              <a:spcBef>
                <a:spcPts val="400"/>
              </a:spcBef>
              <a:buClr>
                <a:srgbClr val="15829D"/>
              </a:buClr>
              <a:defRPr sz="1133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CD2C3C1-9B12-1944-99CC-90C8AA8E8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1" y="596900"/>
            <a:ext cx="8983133" cy="573587"/>
          </a:xfrm>
          <a:prstGeom prst="rect">
            <a:avLst/>
          </a:prstGeom>
        </p:spPr>
        <p:txBody>
          <a:bodyPr lIns="0" tIns="90000" rIns="0" bIns="0" anchor="t">
            <a:noAutofit/>
          </a:bodyPr>
          <a:lstStyle>
            <a:lvl1pPr>
              <a:defRPr cap="all" baseline="0">
                <a:solidFill>
                  <a:srgbClr val="15829D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297C19BE-713B-F54E-9142-C12D6ED05D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951" y="332272"/>
            <a:ext cx="8983133" cy="33021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 b="1" i="0" cap="all" baseline="0">
                <a:solidFill>
                  <a:srgbClr val="8A8D8F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2" y="6254103"/>
            <a:ext cx="274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2EDE4F0-58F6-455E-ABAF-770C04E56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952" y="6328968"/>
            <a:ext cx="6949045" cy="226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833" smtClean="0">
                <a:solidFill>
                  <a:srgbClr val="8A8D8F"/>
                </a:solidFill>
              </a:defRPr>
            </a:lvl1pPr>
            <a:lvl2pPr marL="266701" indent="0">
              <a:buNone/>
              <a:defRPr lang="de-DE" sz="1800" smtClean="0">
                <a:latin typeface="+mn-lt"/>
              </a:defRPr>
            </a:lvl2pPr>
            <a:lvl3pPr marL="723890" indent="0">
              <a:buNone/>
              <a:defRPr lang="de-DE" sz="1800" smtClean="0">
                <a:latin typeface="+mn-lt"/>
              </a:defRPr>
            </a:lvl3pPr>
            <a:lvl4pPr marL="1181078" indent="0">
              <a:buNone/>
              <a:defRPr lang="de-DE" sz="1800" smtClean="0">
                <a:latin typeface="+mn-lt"/>
              </a:defRPr>
            </a:lvl4pPr>
            <a:lvl5pPr marL="1638267" indent="0">
              <a:buNone/>
              <a:defRPr lang="en-GB" sz="1800">
                <a:latin typeface="+mn-lt"/>
              </a:defRPr>
            </a:lvl5pPr>
          </a:lstStyle>
          <a:p>
            <a:pPr marL="0" lvl="0" defTabSz="914377"/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8985337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line and Conten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602F6-8043-5E4A-8E75-1C2B2EF251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8952" y="1697965"/>
            <a:ext cx="2834889" cy="4301433"/>
          </a:xfrm>
          <a:prstGeom prst="rect">
            <a:avLst/>
          </a:prstGeom>
        </p:spPr>
        <p:txBody>
          <a:bodyPr lIns="0" rIns="0" bIns="0"/>
          <a:lstStyle>
            <a:lvl1pPr marL="239994" indent="-239994">
              <a:spcBef>
                <a:spcPts val="800"/>
              </a:spcBef>
              <a:buClr>
                <a:srgbClr val="15829D"/>
              </a:buClr>
              <a:defRPr sz="1867"/>
            </a:lvl1pPr>
            <a:lvl2pPr marL="431989" indent="-191995">
              <a:spcBef>
                <a:spcPts val="400"/>
              </a:spcBef>
              <a:buClr>
                <a:srgbClr val="15829D"/>
              </a:buClr>
              <a:defRPr sz="1600"/>
            </a:lvl2pPr>
            <a:lvl3pPr marL="622284" indent="-190495">
              <a:spcBef>
                <a:spcPts val="400"/>
              </a:spcBef>
              <a:buClr>
                <a:srgbClr val="15829D"/>
              </a:buClr>
              <a:defRPr sz="1600"/>
            </a:lvl3pPr>
            <a:lvl4pPr marL="815980" indent="-191995">
              <a:spcBef>
                <a:spcPts val="400"/>
              </a:spcBef>
              <a:buClr>
                <a:srgbClr val="15829D"/>
              </a:buClr>
              <a:defRPr sz="1200"/>
            </a:lvl4pPr>
            <a:lvl5pPr marL="1007975" indent="-191995">
              <a:spcBef>
                <a:spcPts val="400"/>
              </a:spcBef>
              <a:buClr>
                <a:srgbClr val="15829D"/>
              </a:buClr>
              <a:defRPr sz="1067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CD2C3C1-9B12-1944-99CC-90C8AA8E8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1" y="596900"/>
            <a:ext cx="8983133" cy="573587"/>
          </a:xfrm>
          <a:prstGeom prst="rect">
            <a:avLst/>
          </a:prstGeom>
        </p:spPr>
        <p:txBody>
          <a:bodyPr lIns="0" tIns="90000" rIns="0" bIns="0" anchor="t">
            <a:noAutofit/>
          </a:bodyPr>
          <a:lstStyle>
            <a:lvl1pPr>
              <a:defRPr cap="all" baseline="0">
                <a:solidFill>
                  <a:srgbClr val="15829D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297C19BE-713B-F54E-9142-C12D6ED05D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951" y="332272"/>
            <a:ext cx="8983133" cy="33021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 b="1" i="0" cap="all" baseline="0">
                <a:solidFill>
                  <a:srgbClr val="8A8D8F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2" y="6254103"/>
            <a:ext cx="274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2EDE4F0-58F6-455E-ABAF-770C04E56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952" y="6328968"/>
            <a:ext cx="6949045" cy="226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833" smtClean="0">
                <a:solidFill>
                  <a:srgbClr val="8A8D8F"/>
                </a:solidFill>
              </a:defRPr>
            </a:lvl1pPr>
            <a:lvl2pPr marL="266701" indent="0">
              <a:buNone/>
              <a:defRPr lang="de-DE" sz="1800" smtClean="0">
                <a:latin typeface="+mn-lt"/>
              </a:defRPr>
            </a:lvl2pPr>
            <a:lvl3pPr marL="723890" indent="0">
              <a:buNone/>
              <a:defRPr lang="de-DE" sz="1800" smtClean="0">
                <a:latin typeface="+mn-lt"/>
              </a:defRPr>
            </a:lvl3pPr>
            <a:lvl4pPr marL="1181078" indent="0">
              <a:buNone/>
              <a:defRPr lang="de-DE" sz="1800" smtClean="0">
                <a:latin typeface="+mn-lt"/>
              </a:defRPr>
            </a:lvl4pPr>
            <a:lvl5pPr marL="1638267" indent="0">
              <a:buNone/>
              <a:defRPr lang="en-GB" sz="1800">
                <a:latin typeface="+mn-lt"/>
              </a:defRPr>
            </a:lvl5pPr>
          </a:lstStyle>
          <a:p>
            <a:pPr marL="0" lvl="0" defTabSz="914377"/>
            <a:r>
              <a:rPr lang="de-DE" dirty="0"/>
              <a:t>Reference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DE467F1A-FE07-4798-9E38-6343E3863CAD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554300" y="1693334"/>
            <a:ext cx="2834889" cy="4301433"/>
          </a:xfrm>
          <a:prstGeom prst="rect">
            <a:avLst/>
          </a:prstGeom>
        </p:spPr>
        <p:txBody>
          <a:bodyPr lIns="0" rIns="0" bIns="0"/>
          <a:lstStyle>
            <a:lvl1pPr marL="239994" indent="-239994">
              <a:spcBef>
                <a:spcPts val="800"/>
              </a:spcBef>
              <a:buClr>
                <a:srgbClr val="15829D"/>
              </a:buClr>
              <a:defRPr sz="1867"/>
            </a:lvl1pPr>
            <a:lvl2pPr marL="431989" indent="-191995">
              <a:spcBef>
                <a:spcPts val="400"/>
              </a:spcBef>
              <a:buClr>
                <a:srgbClr val="15829D"/>
              </a:buClr>
              <a:defRPr sz="1600"/>
            </a:lvl2pPr>
            <a:lvl3pPr marL="622284" indent="-190495">
              <a:spcBef>
                <a:spcPts val="400"/>
              </a:spcBef>
              <a:buClr>
                <a:srgbClr val="15829D"/>
              </a:buClr>
              <a:defRPr sz="1600"/>
            </a:lvl3pPr>
            <a:lvl4pPr marL="815980" indent="-191995">
              <a:spcBef>
                <a:spcPts val="400"/>
              </a:spcBef>
              <a:buClr>
                <a:srgbClr val="15829D"/>
              </a:buClr>
              <a:defRPr sz="1200"/>
            </a:lvl4pPr>
            <a:lvl5pPr marL="1007975" indent="-191995">
              <a:spcBef>
                <a:spcPts val="400"/>
              </a:spcBef>
              <a:buClr>
                <a:srgbClr val="15829D"/>
              </a:buClr>
              <a:defRPr sz="1067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647C6F66-B041-4E73-B8B7-F0D9847C7F53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645960" y="1688704"/>
            <a:ext cx="2834889" cy="4301433"/>
          </a:xfrm>
          <a:prstGeom prst="rect">
            <a:avLst/>
          </a:prstGeom>
        </p:spPr>
        <p:txBody>
          <a:bodyPr lIns="0" rIns="0" bIns="0"/>
          <a:lstStyle>
            <a:lvl1pPr marL="239994" indent="-239994">
              <a:spcBef>
                <a:spcPts val="800"/>
              </a:spcBef>
              <a:buClr>
                <a:srgbClr val="15829D"/>
              </a:buClr>
              <a:defRPr sz="1867"/>
            </a:lvl1pPr>
            <a:lvl2pPr marL="431989" indent="-191995">
              <a:spcBef>
                <a:spcPts val="400"/>
              </a:spcBef>
              <a:buClr>
                <a:srgbClr val="15829D"/>
              </a:buClr>
              <a:defRPr sz="1600"/>
            </a:lvl2pPr>
            <a:lvl3pPr marL="622284" indent="-190495">
              <a:spcBef>
                <a:spcPts val="400"/>
              </a:spcBef>
              <a:buClr>
                <a:srgbClr val="15829D"/>
              </a:buClr>
              <a:defRPr sz="1600"/>
            </a:lvl3pPr>
            <a:lvl4pPr marL="815980" indent="-191995">
              <a:spcBef>
                <a:spcPts val="400"/>
              </a:spcBef>
              <a:buClr>
                <a:srgbClr val="15829D"/>
              </a:buClr>
              <a:defRPr sz="1200"/>
            </a:lvl4pPr>
            <a:lvl5pPr marL="1007975" indent="-191995">
              <a:spcBef>
                <a:spcPts val="400"/>
              </a:spcBef>
              <a:buClr>
                <a:srgbClr val="15829D"/>
              </a:buClr>
              <a:defRPr sz="1067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410353585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line and Content (+ Loze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D9B6D0A7-13C5-4665-B449-4105287388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8951" y="2190045"/>
            <a:ext cx="8983133" cy="3809352"/>
          </a:xfrm>
          <a:prstGeom prst="rect">
            <a:avLst/>
          </a:prstGeom>
        </p:spPr>
        <p:txBody>
          <a:bodyPr lIns="0" rIns="0" bIns="0"/>
          <a:lstStyle>
            <a:lvl1pPr marL="239994" indent="-239994">
              <a:spcBef>
                <a:spcPts val="800"/>
              </a:spcBef>
              <a:buClr>
                <a:srgbClr val="15829D"/>
              </a:buClr>
              <a:defRPr sz="2133"/>
            </a:lvl1pPr>
            <a:lvl2pPr marL="431989" indent="-191995">
              <a:spcBef>
                <a:spcPts val="400"/>
              </a:spcBef>
              <a:buClr>
                <a:srgbClr val="15829D"/>
              </a:buClr>
              <a:defRPr sz="1867"/>
            </a:lvl2pPr>
            <a:lvl3pPr marL="622284" indent="-190495">
              <a:spcBef>
                <a:spcPts val="400"/>
              </a:spcBef>
              <a:buClr>
                <a:srgbClr val="15829D"/>
              </a:buClr>
              <a:defRPr sz="1667"/>
            </a:lvl3pPr>
            <a:lvl4pPr marL="815980" indent="-191995">
              <a:spcBef>
                <a:spcPts val="400"/>
              </a:spcBef>
              <a:buClr>
                <a:srgbClr val="15829D"/>
              </a:buClr>
              <a:defRPr sz="1333"/>
            </a:lvl4pPr>
            <a:lvl5pPr marL="1007975" indent="-191995">
              <a:spcBef>
                <a:spcPts val="400"/>
              </a:spcBef>
              <a:buClr>
                <a:srgbClr val="15829D"/>
              </a:buClr>
              <a:defRPr sz="1133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2" y="6254103"/>
            <a:ext cx="274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979339-F9B8-1088-8667-B53B0459130A}"/>
              </a:ext>
            </a:extLst>
          </p:cNvPr>
          <p:cNvSpPr txBox="1"/>
          <p:nvPr userDrawn="1"/>
        </p:nvSpPr>
        <p:spPr>
          <a:xfrm>
            <a:off x="10485121" y="329714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081FC91A-E37A-4FB4-8FF9-33A18CA292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952" y="6328968"/>
            <a:ext cx="6949045" cy="226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833" smtClean="0">
                <a:solidFill>
                  <a:srgbClr val="8A8D8F"/>
                </a:solidFill>
              </a:defRPr>
            </a:lvl1pPr>
            <a:lvl2pPr marL="266701" indent="0">
              <a:buNone/>
              <a:defRPr lang="de-DE" sz="1800" smtClean="0">
                <a:latin typeface="+mn-lt"/>
              </a:defRPr>
            </a:lvl2pPr>
            <a:lvl3pPr marL="723890" indent="0">
              <a:buNone/>
              <a:defRPr lang="de-DE" sz="1800" smtClean="0">
                <a:latin typeface="+mn-lt"/>
              </a:defRPr>
            </a:lvl3pPr>
            <a:lvl4pPr marL="1181078" indent="0">
              <a:buNone/>
              <a:defRPr lang="de-DE" sz="1800" smtClean="0">
                <a:latin typeface="+mn-lt"/>
              </a:defRPr>
            </a:lvl4pPr>
            <a:lvl5pPr marL="1638267" indent="0">
              <a:buNone/>
              <a:defRPr lang="en-GB" sz="1800">
                <a:latin typeface="+mn-lt"/>
              </a:defRPr>
            </a:lvl5pPr>
          </a:lstStyle>
          <a:p>
            <a:pPr marL="0" lvl="0" defTabSz="914377"/>
            <a:r>
              <a:rPr lang="de-DE" dirty="0"/>
              <a:t>Reference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74A6F73F-A4DC-42AA-BC82-4327609CE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1" y="596900"/>
            <a:ext cx="8983133" cy="573587"/>
          </a:xfrm>
          <a:prstGeom prst="rect">
            <a:avLst/>
          </a:prstGeom>
        </p:spPr>
        <p:txBody>
          <a:bodyPr lIns="0" tIns="90000" rIns="0" bIns="0" anchor="t">
            <a:noAutofit/>
          </a:bodyPr>
          <a:lstStyle>
            <a:lvl1pPr>
              <a:defRPr cap="all" baseline="0">
                <a:solidFill>
                  <a:srgbClr val="15829D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EC209154-7611-42A5-80E0-FE6A68626B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951" y="332272"/>
            <a:ext cx="8983133" cy="33021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 b="1" i="0" cap="all" baseline="0">
                <a:solidFill>
                  <a:srgbClr val="8A8D8F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45751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erator E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A145FA-E036-4375-9806-9BB081A59B3C}"/>
              </a:ext>
            </a:extLst>
          </p:cNvPr>
          <p:cNvSpPr/>
          <p:nvPr userDrawn="1"/>
        </p:nvSpPr>
        <p:spPr>
          <a:xfrm>
            <a:off x="-11099" y="-2358"/>
            <a:ext cx="12225297" cy="6860359"/>
          </a:xfrm>
          <a:prstGeom prst="rect">
            <a:avLst/>
          </a:prstGeom>
          <a:solidFill>
            <a:srgbClr val="15829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A76A23DA-2722-407D-BE1F-7C61F727D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73" y="4273204"/>
            <a:ext cx="8981919" cy="1344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333" cap="all" baseline="0"/>
            </a:lvl1pPr>
          </a:lstStyle>
          <a:p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73D756D0-94B5-453F-895C-D6AED477F1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89873" y="5630103"/>
            <a:ext cx="8981919" cy="62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933" indent="0">
              <a:lnSpc>
                <a:spcPct val="100000"/>
              </a:lnSpc>
              <a:spcBef>
                <a:spcPts val="133"/>
              </a:spcBef>
              <a:buNone/>
              <a:defRPr sz="2133" b="0" i="0" cap="all" baseline="0">
                <a:solidFill>
                  <a:srgbClr val="A1CDD8"/>
                </a:solidFill>
                <a:latin typeface="Lato Medium" panose="020F0502020204030203" pitchFamily="34" charset="77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Text</a:t>
            </a:r>
            <a:endParaRPr lang="de-DE" sz="2000" b="0" spc="-4" dirty="0">
              <a:solidFill>
                <a:srgbClr val="FFFFFF"/>
              </a:solidFill>
              <a:latin typeface="Lato Medium"/>
              <a:cs typeface="Lato Medium"/>
            </a:endParaRPr>
          </a:p>
        </p:txBody>
      </p:sp>
      <p:sp>
        <p:nvSpPr>
          <p:cNvPr id="22" name="MBDA_COPYRIGHT">
            <a:extLst>
              <a:ext uri="{FF2B5EF4-FFF2-40B4-BE49-F238E27FC236}">
                <a16:creationId xmlns:a16="http://schemas.microsoft.com/office/drawing/2014/main" id="{9E391108-0738-4FB8-92B2-7E1B641C3D1D}"/>
              </a:ext>
            </a:extLst>
          </p:cNvPr>
          <p:cNvSpPr txBox="1">
            <a:spLocks/>
          </p:cNvSpPr>
          <p:nvPr userDrawn="1"/>
        </p:nvSpPr>
        <p:spPr>
          <a:xfrm>
            <a:off x="492509" y="6582146"/>
            <a:ext cx="8532275" cy="102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667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grpSp>
        <p:nvGrpSpPr>
          <p:cNvPr id="16" name="MBDA_GIMMICK">
            <a:extLst>
              <a:ext uri="{FF2B5EF4-FFF2-40B4-BE49-F238E27FC236}">
                <a16:creationId xmlns:a16="http://schemas.microsoft.com/office/drawing/2014/main" id="{A26DD0CC-E04D-42AF-B380-8B69C4645AAB}"/>
              </a:ext>
            </a:extLst>
          </p:cNvPr>
          <p:cNvGrpSpPr/>
          <p:nvPr userDrawn="1"/>
        </p:nvGrpSpPr>
        <p:grpSpPr>
          <a:xfrm>
            <a:off x="9471791" y="-2358"/>
            <a:ext cx="2742407" cy="6860359"/>
            <a:chOff x="7103843" y="-1769"/>
            <a:chExt cx="2056805" cy="5145269"/>
          </a:xfrm>
        </p:grpSpPr>
        <p:sp>
          <p:nvSpPr>
            <p:cNvPr id="19" name="MBDA_GIMMICK2">
              <a:extLst>
                <a:ext uri="{FF2B5EF4-FFF2-40B4-BE49-F238E27FC236}">
                  <a16:creationId xmlns:a16="http://schemas.microsoft.com/office/drawing/2014/main" id="{661EF77C-B184-471E-BA21-F5276645D7F9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29D"/>
            </a:solidFill>
          </p:spPr>
          <p:txBody>
            <a:bodyPr wrap="square" lIns="0" tIns="0" rIns="0" bIns="0" rtlCol="0"/>
            <a:lstStyle/>
            <a:p>
              <a:endParaRPr lang="de-DE" sz="1500" dirty="0"/>
            </a:p>
          </p:txBody>
        </p:sp>
        <p:pic>
          <p:nvPicPr>
            <p:cNvPr id="20" name="Image 21">
              <a:extLst>
                <a:ext uri="{FF2B5EF4-FFF2-40B4-BE49-F238E27FC236}">
                  <a16:creationId xmlns:a16="http://schemas.microsoft.com/office/drawing/2014/main" id="{C5B17A8F-08EF-4BA7-80C6-F893270CF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C3316E59-51B3-4E31-AAF3-400BB886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17295" y="6254103"/>
            <a:ext cx="2369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794F5E36-3A6F-40DF-8E19-BC52195A7F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952" y="6328968"/>
            <a:ext cx="6949045" cy="226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833" smtClean="0">
                <a:solidFill>
                  <a:srgbClr val="E7E7E8"/>
                </a:solidFill>
              </a:defRPr>
            </a:lvl1pPr>
            <a:lvl2pPr marL="266701" indent="0">
              <a:buNone/>
              <a:defRPr lang="de-DE" sz="1800" smtClean="0">
                <a:latin typeface="+mn-lt"/>
              </a:defRPr>
            </a:lvl2pPr>
            <a:lvl3pPr marL="723890" indent="0">
              <a:buNone/>
              <a:defRPr lang="de-DE" sz="1800" smtClean="0">
                <a:latin typeface="+mn-lt"/>
              </a:defRPr>
            </a:lvl3pPr>
            <a:lvl4pPr marL="1181078" indent="0">
              <a:buNone/>
              <a:defRPr lang="de-DE" sz="1800" smtClean="0">
                <a:latin typeface="+mn-lt"/>
              </a:defRPr>
            </a:lvl4pPr>
            <a:lvl5pPr marL="1638267" indent="0">
              <a:buNone/>
              <a:defRPr lang="en-GB" sz="1800">
                <a:latin typeface="+mn-lt"/>
              </a:defRPr>
            </a:lvl5pPr>
          </a:lstStyle>
          <a:p>
            <a:pPr marL="0" lvl="0" defTabSz="914377"/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4213112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028">
          <p15:clr>
            <a:srgbClr val="FBAE40"/>
          </p15:clr>
        </p15:guide>
        <p15:guide id="3" pos="4468">
          <p15:clr>
            <a:srgbClr val="FBAE40"/>
          </p15:clr>
        </p15:guide>
        <p15:guide id="4" pos="2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E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A145FA-E036-4375-9806-9BB081A59B3C}"/>
              </a:ext>
            </a:extLst>
          </p:cNvPr>
          <p:cNvSpPr/>
          <p:nvPr userDrawn="1"/>
        </p:nvSpPr>
        <p:spPr>
          <a:xfrm>
            <a:off x="-11099" y="-2358"/>
            <a:ext cx="12225297" cy="6860359"/>
          </a:xfrm>
          <a:prstGeom prst="rect">
            <a:avLst/>
          </a:prstGeom>
          <a:solidFill>
            <a:srgbClr val="15829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A76A23DA-2722-407D-BE1F-7C61F727D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73" y="4273204"/>
            <a:ext cx="8981919" cy="1344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333" cap="all" baseline="0"/>
            </a:lvl1pPr>
          </a:lstStyle>
          <a:p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73D756D0-94B5-453F-895C-D6AED477F1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89873" y="5630103"/>
            <a:ext cx="8981919" cy="62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933" indent="0">
              <a:lnSpc>
                <a:spcPct val="100000"/>
              </a:lnSpc>
              <a:spcBef>
                <a:spcPts val="133"/>
              </a:spcBef>
              <a:buNone/>
              <a:defRPr sz="2133" b="0" i="0" cap="all" baseline="0">
                <a:solidFill>
                  <a:srgbClr val="A1CDD8"/>
                </a:solidFill>
                <a:latin typeface="Lato Medium" panose="020F0502020204030203" pitchFamily="34" charset="77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Text</a:t>
            </a:r>
            <a:endParaRPr lang="de-DE" sz="2000" b="0" spc="-4" dirty="0">
              <a:solidFill>
                <a:srgbClr val="FFFFFF"/>
              </a:solidFill>
              <a:latin typeface="Lato Medium"/>
              <a:cs typeface="Lato Medium"/>
            </a:endParaRPr>
          </a:p>
        </p:txBody>
      </p:sp>
      <p:sp>
        <p:nvSpPr>
          <p:cNvPr id="22" name="MBDA_COPYRIGHT">
            <a:extLst>
              <a:ext uri="{FF2B5EF4-FFF2-40B4-BE49-F238E27FC236}">
                <a16:creationId xmlns:a16="http://schemas.microsoft.com/office/drawing/2014/main" id="{9E391108-0738-4FB8-92B2-7E1B641C3D1D}"/>
              </a:ext>
            </a:extLst>
          </p:cNvPr>
          <p:cNvSpPr txBox="1">
            <a:spLocks/>
          </p:cNvSpPr>
          <p:nvPr userDrawn="1"/>
        </p:nvSpPr>
        <p:spPr>
          <a:xfrm>
            <a:off x="492509" y="6582146"/>
            <a:ext cx="8532275" cy="102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667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grpSp>
        <p:nvGrpSpPr>
          <p:cNvPr id="16" name="MBDA_GIMMICK">
            <a:extLst>
              <a:ext uri="{FF2B5EF4-FFF2-40B4-BE49-F238E27FC236}">
                <a16:creationId xmlns:a16="http://schemas.microsoft.com/office/drawing/2014/main" id="{A26DD0CC-E04D-42AF-B380-8B69C4645AAB}"/>
              </a:ext>
            </a:extLst>
          </p:cNvPr>
          <p:cNvGrpSpPr/>
          <p:nvPr userDrawn="1"/>
        </p:nvGrpSpPr>
        <p:grpSpPr>
          <a:xfrm>
            <a:off x="9471791" y="-2358"/>
            <a:ext cx="2742407" cy="6860359"/>
            <a:chOff x="7103843" y="-1769"/>
            <a:chExt cx="2056805" cy="5145269"/>
          </a:xfrm>
        </p:grpSpPr>
        <p:sp>
          <p:nvSpPr>
            <p:cNvPr id="19" name="MBDA_GIMMICK2">
              <a:extLst>
                <a:ext uri="{FF2B5EF4-FFF2-40B4-BE49-F238E27FC236}">
                  <a16:creationId xmlns:a16="http://schemas.microsoft.com/office/drawing/2014/main" id="{661EF77C-B184-471E-BA21-F5276645D7F9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29D"/>
            </a:solidFill>
          </p:spPr>
          <p:txBody>
            <a:bodyPr wrap="square" lIns="0" tIns="0" rIns="0" bIns="0" rtlCol="0"/>
            <a:lstStyle/>
            <a:p>
              <a:endParaRPr lang="de-DE" sz="1500" dirty="0"/>
            </a:p>
          </p:txBody>
        </p:sp>
        <p:pic>
          <p:nvPicPr>
            <p:cNvPr id="20" name="Image 21">
              <a:extLst>
                <a:ext uri="{FF2B5EF4-FFF2-40B4-BE49-F238E27FC236}">
                  <a16:creationId xmlns:a16="http://schemas.microsoft.com/office/drawing/2014/main" id="{C5B17A8F-08EF-4BA7-80C6-F893270CF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C3316E59-51B3-4E31-AAF3-400BB886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17295" y="6254103"/>
            <a:ext cx="2369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794F5E36-3A6F-40DF-8E19-BC52195A7F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952" y="6328968"/>
            <a:ext cx="6949045" cy="226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833" smtClean="0">
                <a:solidFill>
                  <a:srgbClr val="E7E7E8"/>
                </a:solidFill>
              </a:defRPr>
            </a:lvl1pPr>
            <a:lvl2pPr marL="266701" indent="0">
              <a:buNone/>
              <a:defRPr lang="de-DE" sz="1800" smtClean="0">
                <a:latin typeface="+mn-lt"/>
              </a:defRPr>
            </a:lvl2pPr>
            <a:lvl3pPr marL="723890" indent="0">
              <a:buNone/>
              <a:defRPr lang="de-DE" sz="1800" smtClean="0">
                <a:latin typeface="+mn-lt"/>
              </a:defRPr>
            </a:lvl3pPr>
            <a:lvl4pPr marL="1181078" indent="0">
              <a:buNone/>
              <a:defRPr lang="de-DE" sz="1800" smtClean="0">
                <a:latin typeface="+mn-lt"/>
              </a:defRPr>
            </a:lvl4pPr>
            <a:lvl5pPr marL="1638267" indent="0">
              <a:buNone/>
              <a:defRPr lang="en-GB" sz="1800">
                <a:latin typeface="+mn-lt"/>
              </a:defRPr>
            </a:lvl5pPr>
          </a:lstStyle>
          <a:p>
            <a:pPr marL="0" lvl="0" defTabSz="914377"/>
            <a:r>
              <a:rPr lang="de-DE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98377117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028">
          <p15:clr>
            <a:srgbClr val="FBAE40"/>
          </p15:clr>
        </p15:guide>
        <p15:guide id="3" pos="4468">
          <p15:clr>
            <a:srgbClr val="FBAE40"/>
          </p15:clr>
        </p15:guide>
        <p15:guide id="4" pos="2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FCD2C3C1-9B12-1944-99CC-90C8AA8E8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1" y="608319"/>
            <a:ext cx="8983133" cy="562168"/>
          </a:xfrm>
          <a:prstGeom prst="rect">
            <a:avLst/>
          </a:prstGeom>
        </p:spPr>
        <p:txBody>
          <a:bodyPr lIns="0" tIns="90000" rIns="0" bIns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297C19BE-713B-F54E-9142-C12D6ED05D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951" y="332272"/>
            <a:ext cx="8983133" cy="33021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 b="1" i="0" cap="all" baseline="0">
                <a:solidFill>
                  <a:srgbClr val="A1CDD8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2" y="6254103"/>
            <a:ext cx="274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F7F1D57-E58E-4C9F-99D2-9F006C4415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952" y="6328968"/>
            <a:ext cx="6949045" cy="226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>
              <a:buNone/>
              <a:defRPr lang="de-DE" sz="833" smtClean="0"/>
            </a:lvl1pPr>
            <a:lvl2pPr marL="266701" indent="0">
              <a:buNone/>
              <a:defRPr lang="de-DE" sz="1800" smtClean="0">
                <a:latin typeface="+mn-lt"/>
              </a:defRPr>
            </a:lvl2pPr>
            <a:lvl3pPr marL="723890" indent="0">
              <a:buNone/>
              <a:defRPr lang="de-DE" sz="1800" smtClean="0">
                <a:latin typeface="+mn-lt"/>
              </a:defRPr>
            </a:lvl3pPr>
            <a:lvl4pPr marL="1181078" indent="0">
              <a:buNone/>
              <a:defRPr lang="de-DE" sz="1800" smtClean="0">
                <a:latin typeface="+mn-lt"/>
              </a:defRPr>
            </a:lvl4pPr>
            <a:lvl5pPr marL="1638267" indent="0">
              <a:buNone/>
              <a:defRPr lang="en-GB" sz="1800">
                <a:latin typeface="+mn-lt"/>
              </a:defRPr>
            </a:lvl5pPr>
          </a:lstStyle>
          <a:p>
            <a:pPr marL="0" lvl="0" defTabSz="914377"/>
            <a:r>
              <a:rPr lang="de-DE" dirty="0"/>
              <a:t>Reference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BB4C849-13F8-4D20-9D7B-C1C166B22E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8951" y="1697965"/>
            <a:ext cx="8983133" cy="4301433"/>
          </a:xfrm>
          <a:prstGeom prst="rect">
            <a:avLst/>
          </a:prstGeom>
        </p:spPr>
        <p:txBody>
          <a:bodyPr lIns="0" rIns="0" bIns="0"/>
          <a:lstStyle>
            <a:lvl1pPr marL="239994" indent="-239994">
              <a:spcBef>
                <a:spcPts val="800"/>
              </a:spcBef>
              <a:buClr>
                <a:srgbClr val="A1CDD8"/>
              </a:buClr>
              <a:defRPr sz="2133"/>
            </a:lvl1pPr>
            <a:lvl2pPr marL="431989" indent="-191995">
              <a:spcBef>
                <a:spcPts val="400"/>
              </a:spcBef>
              <a:buClr>
                <a:srgbClr val="A1CDD8"/>
              </a:buClr>
              <a:defRPr sz="1867"/>
            </a:lvl2pPr>
            <a:lvl3pPr marL="622284" indent="-190495">
              <a:spcBef>
                <a:spcPts val="400"/>
              </a:spcBef>
              <a:buClr>
                <a:srgbClr val="A1CDD8"/>
              </a:buClr>
              <a:defRPr sz="1667"/>
            </a:lvl3pPr>
            <a:lvl4pPr marL="815980" indent="-191995">
              <a:spcBef>
                <a:spcPts val="400"/>
              </a:spcBef>
              <a:buClr>
                <a:srgbClr val="A1CDD8"/>
              </a:buClr>
              <a:defRPr sz="1333"/>
            </a:lvl4pPr>
            <a:lvl5pPr marL="1007975" indent="-191995">
              <a:spcBef>
                <a:spcPts val="400"/>
              </a:spcBef>
              <a:buClr>
                <a:srgbClr val="A1CDD8"/>
              </a:buClr>
              <a:defRPr sz="1133"/>
            </a:lvl5pPr>
          </a:lstStyle>
          <a:p>
            <a:pPr lvl="0"/>
            <a:r>
              <a:rPr lang="de-DE" dirty="0"/>
              <a:t>Text Level 1</a:t>
            </a:r>
          </a:p>
          <a:p>
            <a:pPr lvl="1"/>
            <a:r>
              <a:rPr lang="de-DE" dirty="0"/>
              <a:t>Text Level 2</a:t>
            </a:r>
          </a:p>
          <a:p>
            <a:pPr lvl="2"/>
            <a:r>
              <a:rPr lang="de-DE" dirty="0"/>
              <a:t>Text Level 3</a:t>
            </a:r>
          </a:p>
          <a:p>
            <a:pPr lvl="3"/>
            <a:r>
              <a:rPr lang="de-DE" dirty="0"/>
              <a:t>Text Level 4</a:t>
            </a:r>
          </a:p>
          <a:p>
            <a:pPr lvl="4"/>
            <a:r>
              <a:rPr lang="de-DE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18739624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27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4F-E717-4AD8-BFE3-A3D72AC7952D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06FE-D6CC-4E7B-B96B-7977F398F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4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9305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2368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163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6747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2531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8167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391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4462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0715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207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4F-E717-4AD8-BFE3-A3D72AC7952D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06FE-D6CC-4E7B-B96B-7977F398F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37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4F-E717-4AD8-BFE3-A3D72AC7952D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06FE-D6CC-4E7B-B96B-7977F398F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56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4F-E717-4AD8-BFE3-A3D72AC7952D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06FE-D6CC-4E7B-B96B-7977F398F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67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4F-E717-4AD8-BFE3-A3D72AC7952D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06FE-D6CC-4E7B-B96B-7977F398F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79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4F-E717-4AD8-BFE3-A3D72AC7952D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06FE-D6CC-4E7B-B96B-7977F398F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70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4F-E717-4AD8-BFE3-A3D72AC7952D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06FE-D6CC-4E7B-B96B-7977F398F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78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24F-E717-4AD8-BFE3-A3D72AC7952D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06FE-D6CC-4E7B-B96B-7977F398F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35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024F-E717-4AD8-BFE3-A3D72AC7952D}" type="datetimeFigureOut">
              <a:rPr lang="en-GB" smtClean="0"/>
              <a:t>16/01/2025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06FE-D6CC-4E7B-B96B-7977F398F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46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BDA_COPYRIGHT">
            <a:extLst>
              <a:ext uri="{FF2B5EF4-FFF2-40B4-BE49-F238E27FC236}">
                <a16:creationId xmlns:a16="http://schemas.microsoft.com/office/drawing/2014/main" id="{AE9C7460-0D79-144C-880A-CAE6DFACAF18}"/>
              </a:ext>
            </a:extLst>
          </p:cNvPr>
          <p:cNvSpPr txBox="1">
            <a:spLocks/>
          </p:cNvSpPr>
          <p:nvPr userDrawn="1"/>
        </p:nvSpPr>
        <p:spPr>
          <a:xfrm>
            <a:off x="492509" y="6582146"/>
            <a:ext cx="8532275" cy="102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b="0" i="0" kern="1200" dirty="0">
                <a:solidFill>
                  <a:schemeClr val="tx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667" b="0" i="0" kern="1200" dirty="0">
              <a:solidFill>
                <a:schemeClr val="tx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grpSp>
        <p:nvGrpSpPr>
          <p:cNvPr id="21" name="MBDA_CHARTING_COLORS_1" hidden="1"/>
          <p:cNvGrpSpPr/>
          <p:nvPr userDrawn="1"/>
        </p:nvGrpSpPr>
        <p:grpSpPr>
          <a:xfrm>
            <a:off x="12723787" y="452939"/>
            <a:ext cx="2657681" cy="5560956"/>
            <a:chOff x="9542842" y="339704"/>
            <a:chExt cx="1993261" cy="4170717"/>
          </a:xfrm>
        </p:grpSpPr>
        <p:pic>
          <p:nvPicPr>
            <p:cNvPr id="32" name="Image 31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3" name="ZoneTexte 32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2250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34" name="ZoneTexte 33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879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MBDA Red</a:t>
              </a:r>
            </a:p>
          </p:txBody>
        </p:sp>
        <p:sp>
          <p:nvSpPr>
            <p:cNvPr id="35" name="ZoneTexte 34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462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Grey</a:t>
              </a:r>
            </a:p>
          </p:txBody>
        </p:sp>
        <p:sp>
          <p:nvSpPr>
            <p:cNvPr id="36" name="ZoneTexte 35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7162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Maritime Superiority</a:t>
              </a:r>
            </a:p>
          </p:txBody>
        </p:sp>
        <p:sp>
          <p:nvSpPr>
            <p:cNvPr id="37" name="ZoneTexte 36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04520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GBAD/DBAD</a:t>
              </a:r>
            </a:p>
          </p:txBody>
        </p:sp>
        <p:sp>
          <p:nvSpPr>
            <p:cNvPr id="38" name="ZoneTexte 37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5385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Battlefield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7419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Air Dominance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61376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Complementary colour</a:t>
              </a:r>
            </a:p>
          </p:txBody>
        </p:sp>
      </p:grpSp>
      <p:graphicFrame>
        <p:nvGraphicFramePr>
          <p:cNvPr id="41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13335531" y="852679"/>
          <a:ext cx="1837648" cy="495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545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805103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grpSp>
        <p:nvGrpSpPr>
          <p:cNvPr id="8" name="MBDA_GIMMICK"/>
          <p:cNvGrpSpPr/>
          <p:nvPr userDrawn="1"/>
        </p:nvGrpSpPr>
        <p:grpSpPr>
          <a:xfrm>
            <a:off x="9471791" y="-2358"/>
            <a:ext cx="2742407" cy="6860359"/>
            <a:chOff x="7103843" y="-1769"/>
            <a:chExt cx="2056805" cy="5145269"/>
          </a:xfrm>
        </p:grpSpPr>
        <p:sp>
          <p:nvSpPr>
            <p:cNvPr id="14" name="MBDA_GIMMICK2">
              <a:extLst>
                <a:ext uri="{FF2B5EF4-FFF2-40B4-BE49-F238E27FC236}">
                  <a16:creationId xmlns:a16="http://schemas.microsoft.com/office/drawing/2014/main" id="{2960060D-CE47-094A-B7ED-8CAE76DB7664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29D"/>
            </a:solidFill>
          </p:spPr>
          <p:txBody>
            <a:bodyPr wrap="square" lIns="0" tIns="0" rIns="0" bIns="0" rtlCol="0"/>
            <a:lstStyle/>
            <a:p>
              <a:endParaRPr lang="de-DE" sz="1500" dirty="0"/>
            </a:p>
          </p:txBody>
        </p:sp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2" y="6254103"/>
            <a:ext cx="274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990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hf hdr="0" dt="0"/>
  <p:txStyles>
    <p:titleStyle>
      <a:lvl1pPr algn="l" defTabSz="761952" rtl="0" eaLnBrk="1" latinLnBrk="0" hangingPunct="1">
        <a:lnSpc>
          <a:spcPct val="90000"/>
        </a:lnSpc>
        <a:spcBef>
          <a:spcPct val="0"/>
        </a:spcBef>
        <a:buNone/>
        <a:defRPr sz="2500" b="1" i="0" kern="1200" cap="all" baseline="0">
          <a:solidFill>
            <a:srgbClr val="15829D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90487" indent="-190487" algn="l" defTabSz="761952" rtl="0" eaLnBrk="1" latinLnBrk="0" hangingPunct="1">
        <a:lnSpc>
          <a:spcPct val="90000"/>
        </a:lnSpc>
        <a:spcBef>
          <a:spcPts val="833"/>
        </a:spcBef>
        <a:buClr>
          <a:srgbClr val="15829D"/>
        </a:buClr>
        <a:buFont typeface="Arial" panose="020B0604020202020204" pitchFamily="34" charset="0"/>
        <a:buChar char="•"/>
        <a:defRPr sz="2333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571463" indent="-190487" algn="l" defTabSz="761952" rtl="0" eaLnBrk="1" latinLnBrk="0" hangingPunct="1">
        <a:lnSpc>
          <a:spcPct val="90000"/>
        </a:lnSpc>
        <a:spcBef>
          <a:spcPts val="417"/>
        </a:spcBef>
        <a:buClr>
          <a:srgbClr val="15829D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952438" indent="-190487" algn="l" defTabSz="761952" rtl="0" eaLnBrk="1" latinLnBrk="0" hangingPunct="1">
        <a:lnSpc>
          <a:spcPct val="90000"/>
        </a:lnSpc>
        <a:spcBef>
          <a:spcPts val="417"/>
        </a:spcBef>
        <a:buClr>
          <a:srgbClr val="15829D"/>
        </a:buClr>
        <a:buFont typeface="Arial" panose="020B0604020202020204" pitchFamily="34" charset="0"/>
        <a:buChar char="•"/>
        <a:defRPr sz="1667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333413" indent="-190487" algn="l" defTabSz="761952" rtl="0" eaLnBrk="1" latinLnBrk="0" hangingPunct="1">
        <a:lnSpc>
          <a:spcPct val="90000"/>
        </a:lnSpc>
        <a:spcBef>
          <a:spcPts val="417"/>
        </a:spcBef>
        <a:buClr>
          <a:srgbClr val="15829D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714388" indent="-190487" algn="l" defTabSz="761952" rtl="0" eaLnBrk="1" latinLnBrk="0" hangingPunct="1">
        <a:lnSpc>
          <a:spcPct val="90000"/>
        </a:lnSpc>
        <a:spcBef>
          <a:spcPts val="417"/>
        </a:spcBef>
        <a:buClr>
          <a:srgbClr val="15829D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095364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39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4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90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01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27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0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31">
          <p15:clr>
            <a:srgbClr val="F26B43"/>
          </p15:clr>
        </p15:guide>
        <p15:guide id="4" pos="4475">
          <p15:clr>
            <a:srgbClr val="F26B43"/>
          </p15:clr>
        </p15:guide>
        <p15:guide id="5" orient="horz" pos="149">
          <p15:clr>
            <a:srgbClr val="F26B43"/>
          </p15:clr>
        </p15:guide>
        <p15:guide id="6" orient="horz" pos="282">
          <p15:clr>
            <a:srgbClr val="F26B43"/>
          </p15:clr>
        </p15:guide>
        <p15:guide id="7" orient="horz" pos="8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MBDA_CHARTING_COLORS_1" hidden="1"/>
          <p:cNvGrpSpPr/>
          <p:nvPr userDrawn="1"/>
        </p:nvGrpSpPr>
        <p:grpSpPr>
          <a:xfrm>
            <a:off x="12723787" y="452939"/>
            <a:ext cx="2657681" cy="5560956"/>
            <a:chOff x="9542842" y="339704"/>
            <a:chExt cx="1993261" cy="4170717"/>
          </a:xfrm>
        </p:grpSpPr>
        <p:pic>
          <p:nvPicPr>
            <p:cNvPr id="23" name="Image 22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4" name="ZoneTexte 23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2250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25" name="ZoneTexte 24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879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MBDA Red</a:t>
              </a:r>
            </a:p>
          </p:txBody>
        </p:sp>
        <p:sp>
          <p:nvSpPr>
            <p:cNvPr id="26" name="ZoneTexte 25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462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Grey</a:t>
              </a:r>
            </a:p>
          </p:txBody>
        </p:sp>
        <p:sp>
          <p:nvSpPr>
            <p:cNvPr id="27" name="ZoneTexte 26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7162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Maritime Superiority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04520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GBAD/DBAD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5385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Battlefield</a:t>
              </a:r>
            </a:p>
          </p:txBody>
        </p:sp>
        <p:sp>
          <p:nvSpPr>
            <p:cNvPr id="41" name="ZoneTexte 40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7419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Air Dominance</a:t>
              </a:r>
            </a:p>
          </p:txBody>
        </p:sp>
        <p:sp>
          <p:nvSpPr>
            <p:cNvPr id="42" name="ZoneTexte 41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61376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Complementary colour</a:t>
              </a:r>
            </a:p>
          </p:txBody>
        </p:sp>
      </p:grpSp>
      <p:graphicFrame>
        <p:nvGraphicFramePr>
          <p:cNvPr id="49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13335531" y="852679"/>
          <a:ext cx="1837648" cy="495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545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805103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22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>
    <p:fade/>
  </p:transition>
  <p:hf hdr="0" dt="0"/>
  <p:txStyles>
    <p:titleStyle>
      <a:lvl1pPr algn="l" defTabSz="761952" rtl="0" eaLnBrk="1" latinLnBrk="0" hangingPunct="1">
        <a:lnSpc>
          <a:spcPct val="90000"/>
        </a:lnSpc>
        <a:spcBef>
          <a:spcPct val="0"/>
        </a:spcBef>
        <a:buNone/>
        <a:defRPr sz="3333" b="1" i="0" kern="1200">
          <a:solidFill>
            <a:schemeClr val="bg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90487" indent="-190487" algn="l" defTabSz="761952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571463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952438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333413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714388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095364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39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4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90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01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27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0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82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BDA_COPYRIGHT">
            <a:extLst>
              <a:ext uri="{FF2B5EF4-FFF2-40B4-BE49-F238E27FC236}">
                <a16:creationId xmlns:a16="http://schemas.microsoft.com/office/drawing/2014/main" id="{AE9C7460-0D79-144C-880A-CAE6DFACAF18}"/>
              </a:ext>
            </a:extLst>
          </p:cNvPr>
          <p:cNvSpPr txBox="1">
            <a:spLocks/>
          </p:cNvSpPr>
          <p:nvPr/>
        </p:nvSpPr>
        <p:spPr>
          <a:xfrm>
            <a:off x="492509" y="6582146"/>
            <a:ext cx="8532275" cy="102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Lato" panose="020F050202020403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b="0" i="0" kern="1200" dirty="0">
                <a:solidFill>
                  <a:schemeClr val="bg1"/>
                </a:solidFill>
                <a:effectLst/>
                <a:latin typeface="Lato" panose="020F0502020204030203" pitchFamily="34" charset="77"/>
                <a:ea typeface="+mn-ea"/>
                <a:cs typeface="Lato" panose="020F0502020204030203" pitchFamily="34" charset="77"/>
              </a:rPr>
              <a:t>This document and the information contained herein is proprietary information of MBDA and shall not be disclosed or reproduced without the prior authorization of MBDA. © MBDA 2023</a:t>
            </a:r>
            <a:endParaRPr lang="de-DE" sz="667" b="0" i="0" kern="1200" dirty="0">
              <a:solidFill>
                <a:schemeClr val="bg1"/>
              </a:solidFill>
              <a:effectLst/>
              <a:latin typeface="Lato" panose="020F0502020204030203" pitchFamily="34" charset="77"/>
              <a:ea typeface="+mn-ea"/>
              <a:cs typeface="Lato" panose="020F0502020204030203" pitchFamily="34" charset="77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144002" y="6254103"/>
            <a:ext cx="274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500E0521-425D-DD45-BED6-A99962E298F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1" name="MBDA_CHARTING_COLORS_1" hidden="1"/>
          <p:cNvGrpSpPr/>
          <p:nvPr userDrawn="1"/>
        </p:nvGrpSpPr>
        <p:grpSpPr>
          <a:xfrm>
            <a:off x="12723787" y="452939"/>
            <a:ext cx="2657681" cy="5560956"/>
            <a:chOff x="9542842" y="339704"/>
            <a:chExt cx="1993261" cy="4170717"/>
          </a:xfrm>
        </p:grpSpPr>
        <p:pic>
          <p:nvPicPr>
            <p:cNvPr id="32" name="Image 31" hidden="1">
              <a:extLst>
                <a:ext uri="{FF2B5EF4-FFF2-40B4-BE49-F238E27FC236}">
                  <a16:creationId xmlns:a16="http://schemas.microsoft.com/office/drawing/2014/main" id="{16412EC2-AE14-3E8B-52F5-82ADA27DD2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8" t="7495" r="1536" b="574"/>
            <a:stretch/>
          </p:blipFill>
          <p:spPr>
            <a:xfrm>
              <a:off x="9542842" y="339704"/>
              <a:ext cx="1993261" cy="41707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3" name="ZoneTexte 32" hidden="1">
              <a:extLst>
                <a:ext uri="{FF2B5EF4-FFF2-40B4-BE49-F238E27FC236}">
                  <a16:creationId xmlns:a16="http://schemas.microsoft.com/office/drawing/2014/main" id="{C66F6DE8-F4B3-84FD-84F7-72B0A7128588}"/>
                </a:ext>
              </a:extLst>
            </p:cNvPr>
            <p:cNvSpPr txBox="1"/>
            <p:nvPr userDrawn="1"/>
          </p:nvSpPr>
          <p:spPr>
            <a:xfrm>
              <a:off x="9646793" y="412524"/>
              <a:ext cx="142250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i="1" dirty="0">
                  <a:solidFill>
                    <a:srgbClr val="C43E1C"/>
                  </a:solidFill>
                  <a:latin typeface="Lato" panose="020F0502020204030203" pitchFamily="34" charset="0"/>
                </a:rPr>
                <a:t>mit der Pipette zu nehmen</a:t>
              </a:r>
            </a:p>
          </p:txBody>
        </p:sp>
        <p:sp>
          <p:nvSpPr>
            <p:cNvPr id="34" name="ZoneTexte 33" hidden="1">
              <a:extLst>
                <a:ext uri="{FF2B5EF4-FFF2-40B4-BE49-F238E27FC236}">
                  <a16:creationId xmlns:a16="http://schemas.microsoft.com/office/drawing/2014/main" id="{A30F8991-D431-684E-66DF-8C936818AA4D}"/>
                </a:ext>
              </a:extLst>
            </p:cNvPr>
            <p:cNvSpPr txBox="1"/>
            <p:nvPr userDrawn="1"/>
          </p:nvSpPr>
          <p:spPr>
            <a:xfrm>
              <a:off x="10034089" y="860028"/>
              <a:ext cx="575879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MBDA Red</a:t>
              </a:r>
            </a:p>
          </p:txBody>
        </p:sp>
        <p:sp>
          <p:nvSpPr>
            <p:cNvPr id="35" name="ZoneTexte 34" hidden="1">
              <a:extLst>
                <a:ext uri="{FF2B5EF4-FFF2-40B4-BE49-F238E27FC236}">
                  <a16:creationId xmlns:a16="http://schemas.microsoft.com/office/drawing/2014/main" id="{AAEE6E09-F9F8-73E5-EAA9-2EDC38436EAE}"/>
                </a:ext>
              </a:extLst>
            </p:cNvPr>
            <p:cNvSpPr txBox="1"/>
            <p:nvPr userDrawn="1"/>
          </p:nvSpPr>
          <p:spPr>
            <a:xfrm>
              <a:off x="10030812" y="1873475"/>
              <a:ext cx="246462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Grey</a:t>
              </a:r>
            </a:p>
          </p:txBody>
        </p:sp>
        <p:sp>
          <p:nvSpPr>
            <p:cNvPr id="36" name="ZoneTexte 35" hidden="1">
              <a:extLst>
                <a:ext uri="{FF2B5EF4-FFF2-40B4-BE49-F238E27FC236}">
                  <a16:creationId xmlns:a16="http://schemas.microsoft.com/office/drawing/2014/main" id="{9D21962C-CC7D-00E2-7002-90D037447961}"/>
                </a:ext>
              </a:extLst>
            </p:cNvPr>
            <p:cNvSpPr txBox="1"/>
            <p:nvPr userDrawn="1"/>
          </p:nvSpPr>
          <p:spPr>
            <a:xfrm>
              <a:off x="10034089" y="2888490"/>
              <a:ext cx="1047162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Maritime Superiority</a:t>
              </a:r>
            </a:p>
          </p:txBody>
        </p:sp>
        <p:sp>
          <p:nvSpPr>
            <p:cNvPr id="37" name="ZoneTexte 36" hidden="1">
              <a:extLst>
                <a:ext uri="{FF2B5EF4-FFF2-40B4-BE49-F238E27FC236}">
                  <a16:creationId xmlns:a16="http://schemas.microsoft.com/office/drawing/2014/main" id="{E2B0FD27-BC20-5F84-C4E1-E1E3B120EAE5}"/>
                </a:ext>
              </a:extLst>
            </p:cNvPr>
            <p:cNvSpPr txBox="1"/>
            <p:nvPr userDrawn="1"/>
          </p:nvSpPr>
          <p:spPr>
            <a:xfrm>
              <a:off x="10034089" y="3220763"/>
              <a:ext cx="704520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GBAD/DBAD</a:t>
              </a:r>
            </a:p>
          </p:txBody>
        </p:sp>
        <p:sp>
          <p:nvSpPr>
            <p:cNvPr id="38" name="ZoneTexte 37" hidden="1">
              <a:extLst>
                <a:ext uri="{FF2B5EF4-FFF2-40B4-BE49-F238E27FC236}">
                  <a16:creationId xmlns:a16="http://schemas.microsoft.com/office/drawing/2014/main" id="{9FB7331D-EC5B-AE0C-4B4D-2BC4CE630491}"/>
                </a:ext>
              </a:extLst>
            </p:cNvPr>
            <p:cNvSpPr txBox="1"/>
            <p:nvPr userDrawn="1"/>
          </p:nvSpPr>
          <p:spPr>
            <a:xfrm>
              <a:off x="10034089" y="3565520"/>
              <a:ext cx="525385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Battlefield</a:t>
              </a:r>
            </a:p>
          </p:txBody>
        </p:sp>
        <p:sp>
          <p:nvSpPr>
            <p:cNvPr id="39" name="ZoneTexte 38" hidden="1">
              <a:extLst>
                <a:ext uri="{FF2B5EF4-FFF2-40B4-BE49-F238E27FC236}">
                  <a16:creationId xmlns:a16="http://schemas.microsoft.com/office/drawing/2014/main" id="{BA86051C-2F5B-1353-F50B-9890E257F6AA}"/>
                </a:ext>
              </a:extLst>
            </p:cNvPr>
            <p:cNvSpPr txBox="1"/>
            <p:nvPr userDrawn="1"/>
          </p:nvSpPr>
          <p:spPr>
            <a:xfrm>
              <a:off x="10034089" y="3901568"/>
              <a:ext cx="757419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Air Dominance</a:t>
              </a:r>
            </a:p>
          </p:txBody>
        </p:sp>
        <p:sp>
          <p:nvSpPr>
            <p:cNvPr id="40" name="ZoneTexte 39" hidden="1">
              <a:extLst>
                <a:ext uri="{FF2B5EF4-FFF2-40B4-BE49-F238E27FC236}">
                  <a16:creationId xmlns:a16="http://schemas.microsoft.com/office/drawing/2014/main" id="{EE653AD9-3C7F-1F51-F36C-334DBD11E664}"/>
                </a:ext>
              </a:extLst>
            </p:cNvPr>
            <p:cNvSpPr txBox="1"/>
            <p:nvPr userDrawn="1"/>
          </p:nvSpPr>
          <p:spPr>
            <a:xfrm>
              <a:off x="10034089" y="4239637"/>
              <a:ext cx="1161376" cy="138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Complementary colour</a:t>
              </a:r>
            </a:p>
          </p:txBody>
        </p:sp>
      </p:grpSp>
      <p:graphicFrame>
        <p:nvGraphicFramePr>
          <p:cNvPr id="41" name="MBDA_CHARTING_COLORS_2" hidden="1">
            <a:extLst>
              <a:ext uri="{FF2B5EF4-FFF2-40B4-BE49-F238E27FC236}">
                <a16:creationId xmlns:a16="http://schemas.microsoft.com/office/drawing/2014/main" id="{90EF292E-26C9-83B6-9D03-8EFF92D57584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13335531" y="852679"/>
          <a:ext cx="1837648" cy="495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545">
                  <a:extLst>
                    <a:ext uri="{9D8B030D-6E8A-4147-A177-3AD203B41FA5}">
                      <a16:colId xmlns:a16="http://schemas.microsoft.com/office/drawing/2014/main" val="1672005944"/>
                    </a:ext>
                  </a:extLst>
                </a:gridCol>
                <a:gridCol w="805103">
                  <a:extLst>
                    <a:ext uri="{9D8B030D-6E8A-4147-A177-3AD203B41FA5}">
                      <a16:colId xmlns:a16="http://schemas.microsoft.com/office/drawing/2014/main" val="141434040"/>
                    </a:ext>
                  </a:extLst>
                </a:gridCol>
              </a:tblGrid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228 000 043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#E4002B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761533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231 049 055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#E73137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831803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000 000 000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886586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048 060 075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#303C4B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79044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138 141 143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#8A8D8F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0263351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151 153 155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#97999B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418322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000 096 156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#00609C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713390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247 168 000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#F7A800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545590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128 037 040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#802528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382607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marL="0" marR="0" lvl="0" indent="0" algn="ctr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000 165 181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#00A5B5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4315009"/>
                  </a:ext>
                </a:extLst>
              </a:tr>
              <a:tr h="450460"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>
                          <a:solidFill>
                            <a:schemeClr val="tx1"/>
                          </a:solidFill>
                          <a:latin typeface="+mn-lt"/>
                        </a:rPr>
                        <a:t>159 027 150</a:t>
                      </a:r>
                      <a:endParaRPr lang="de-DE" sz="13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dirty="0">
                          <a:latin typeface="+mn-lt"/>
                        </a:rPr>
                        <a:t>#9F1B96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15209"/>
                  </a:ext>
                </a:extLst>
              </a:tr>
            </a:tbl>
          </a:graphicData>
        </a:graphic>
      </p:graphicFrame>
      <p:grpSp>
        <p:nvGrpSpPr>
          <p:cNvPr id="8" name="MBDA_GIMMICK"/>
          <p:cNvGrpSpPr/>
          <p:nvPr userDrawn="1"/>
        </p:nvGrpSpPr>
        <p:grpSpPr>
          <a:xfrm>
            <a:off x="9471791" y="-2358"/>
            <a:ext cx="2742407" cy="6860359"/>
            <a:chOff x="7103843" y="-1769"/>
            <a:chExt cx="2056805" cy="5145269"/>
          </a:xfrm>
        </p:grpSpPr>
        <p:sp>
          <p:nvSpPr>
            <p:cNvPr id="14" name="MBDA_GIMMICK2">
              <a:extLst>
                <a:ext uri="{FF2B5EF4-FFF2-40B4-BE49-F238E27FC236}">
                  <a16:creationId xmlns:a16="http://schemas.microsoft.com/office/drawing/2014/main" id="{2960060D-CE47-094A-B7ED-8CAE76DB7664}"/>
                </a:ext>
              </a:extLst>
            </p:cNvPr>
            <p:cNvSpPr/>
            <p:nvPr/>
          </p:nvSpPr>
          <p:spPr>
            <a:xfrm>
              <a:off x="7103843" y="-1769"/>
              <a:ext cx="2056805" cy="5145269"/>
            </a:xfrm>
            <a:custGeom>
              <a:avLst/>
              <a:gdLst/>
              <a:ahLst/>
              <a:cxnLst/>
              <a:rect l="l" t="t" r="r" b="b"/>
              <a:pathLst>
                <a:path w="3294380" h="8228330">
                  <a:moveTo>
                    <a:pt x="0" y="0"/>
                  </a:moveTo>
                  <a:lnTo>
                    <a:pt x="2362746" y="3013519"/>
                  </a:lnTo>
                  <a:lnTo>
                    <a:pt x="1625426" y="8228075"/>
                  </a:lnTo>
                  <a:lnTo>
                    <a:pt x="3150095" y="8228075"/>
                  </a:lnTo>
                  <a:lnTo>
                    <a:pt x="3291852" y="8226755"/>
                  </a:lnTo>
                  <a:lnTo>
                    <a:pt x="329399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</p:spPr>
          <p:txBody>
            <a:bodyPr wrap="square" lIns="0" tIns="0" rIns="0" bIns="0" rtlCol="0"/>
            <a:lstStyle/>
            <a:p>
              <a:endParaRPr lang="de-DE" sz="1500" dirty="0"/>
            </a:p>
          </p:txBody>
        </p:sp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1798" y="201153"/>
              <a:ext cx="1166453" cy="195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6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>
    <p:fade/>
  </p:transition>
  <p:hf hdr="0" dt="0"/>
  <p:txStyles>
    <p:titleStyle>
      <a:lvl1pPr algn="l" defTabSz="761952" rtl="0" eaLnBrk="1" latinLnBrk="0" hangingPunct="1">
        <a:lnSpc>
          <a:spcPct val="90000"/>
        </a:lnSpc>
        <a:spcBef>
          <a:spcPct val="0"/>
        </a:spcBef>
        <a:buNone/>
        <a:defRPr sz="2500" b="1" i="0" kern="1200" cap="all" baseline="0">
          <a:solidFill>
            <a:schemeClr val="bg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90487" indent="-190487" algn="l" defTabSz="761952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b="0" i="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1pPr>
      <a:lvl2pPr marL="571463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2pPr>
      <a:lvl3pPr marL="952438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b="0" i="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3pPr>
      <a:lvl4pPr marL="1333413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4pPr>
      <a:lvl5pPr marL="1714388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5pPr>
      <a:lvl6pPr marL="2095364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39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4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90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01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27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0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31">
          <p15:clr>
            <a:srgbClr val="F26B43"/>
          </p15:clr>
        </p15:guide>
        <p15:guide id="4" pos="447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44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airbus.com/Careers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hyperlink" Target="https://www.airbus.com/en/careers/students-and-graduates/apprentices/apprenticeships-in-the-united-kingdom" TargetMode="Externa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hyperlink" Target="https://www.springpod.com/virtual-work-experience/aerospace-work-experience/WEXP-00322" TargetMode="Externa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nationalcareers.service.gov.uk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hopinto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irbus.com/Careers" TargetMode="External"/><Relationship Id="rId5" Type="http://schemas.openxmlformats.org/officeDocument/2006/relationships/hyperlink" Target="https://education.theiet.org/secondary/careers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gov.uk/apply-apprenticeship" TargetMode="Externa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baesystems.com/en/home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hyperlink" Target="http://www.leonardocompany.com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1252241"/>
            <a:ext cx="9301018" cy="1487200"/>
          </a:xfrm>
        </p:spPr>
        <p:txBody>
          <a:bodyPr/>
          <a:lstStyle/>
          <a:p>
            <a:r>
              <a:rPr lang="en-GB" b="1" dirty="0">
                <a:solidFill>
                  <a:srgbClr val="13C2C0"/>
                </a:solidFill>
              </a:rPr>
              <a:t>Generation Hertfordshire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314" y="3181812"/>
            <a:ext cx="9144000" cy="1655762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>
                    <a:lumMod val="50000"/>
                  </a:schemeClr>
                </a:solidFill>
              </a:rPr>
              <a:t>ENGINEERING AND ADVANCED</a:t>
            </a:r>
          </a:p>
          <a:p>
            <a:r>
              <a:rPr lang="en-GB" sz="4800" dirty="0">
                <a:solidFill>
                  <a:schemeClr val="bg1">
                    <a:lumMod val="50000"/>
                  </a:schemeClr>
                </a:solidFill>
              </a:rPr>
              <a:t>MANUFACTURING 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SECTOR</a:t>
            </a:r>
            <a:r>
              <a:rPr lang="en-GB" sz="48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670" y="0"/>
            <a:ext cx="2800805" cy="13180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15D782-98FC-B3A7-4675-CB02FB732456}"/>
              </a:ext>
            </a:extLst>
          </p:cNvPr>
          <p:cNvCxnSpPr>
            <a:cxnSpLocks/>
          </p:cNvCxnSpPr>
          <p:nvPr/>
        </p:nvCxnSpPr>
        <p:spPr>
          <a:xfrm>
            <a:off x="-4" y="5830462"/>
            <a:ext cx="12192004" cy="0"/>
          </a:xfrm>
          <a:prstGeom prst="line">
            <a:avLst/>
          </a:prstGeom>
          <a:ln w="28575">
            <a:solidFill>
              <a:srgbClr val="13C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9" y="6213506"/>
            <a:ext cx="2194750" cy="256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408" y="6094623"/>
            <a:ext cx="2597121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313" y="5882212"/>
            <a:ext cx="2625759" cy="9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00" y="5796600"/>
            <a:ext cx="2709074" cy="10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7670" y="0"/>
            <a:ext cx="2800805" cy="1318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5"/>
          <p:cNvCxnSpPr/>
          <p:nvPr/>
        </p:nvCxnSpPr>
        <p:spPr>
          <a:xfrm>
            <a:off x="-4" y="5796596"/>
            <a:ext cx="12192004" cy="0"/>
          </a:xfrm>
          <a:prstGeom prst="straightConnector1">
            <a:avLst/>
          </a:prstGeom>
          <a:noFill/>
          <a:ln w="28575" cap="flat" cmpd="sng">
            <a:solidFill>
              <a:srgbClr val="13C2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2395" y="1270563"/>
            <a:ext cx="10767300" cy="4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757070"/>
                </a:solidFill>
              </a:rPr>
              <a:t>Our most in demand jobs are usually mapped to Early Career vacancies. We grow our own talent.</a:t>
            </a:r>
            <a:endParaRPr dirty="0">
              <a:solidFill>
                <a:srgbClr val="75707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75707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C2C0"/>
              </a:buClr>
              <a:buSzPts val="2400"/>
              <a:buFont typeface="Noto Sans Symbols"/>
              <a:buChar char="▪"/>
            </a:pPr>
            <a:r>
              <a:rPr lang="en-GB" dirty="0">
                <a:solidFill>
                  <a:srgbClr val="757070"/>
                </a:solidFill>
              </a:rPr>
              <a:t>Level 3  Technician Apprenticeship - </a:t>
            </a:r>
            <a:r>
              <a:rPr lang="en-GB" sz="1800" dirty="0">
                <a:solidFill>
                  <a:srgbClr val="757070"/>
                </a:solidFill>
              </a:rPr>
              <a:t>Electromechanical Engineering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C2C0"/>
              </a:buClr>
              <a:buSzPts val="2400"/>
              <a:buFont typeface="Noto Sans Symbols"/>
              <a:buChar char="▪"/>
            </a:pPr>
            <a:r>
              <a:rPr lang="en-GB" dirty="0">
                <a:solidFill>
                  <a:srgbClr val="757070"/>
                </a:solidFill>
              </a:rPr>
              <a:t>Level 4 Higher Apprenticeships </a:t>
            </a:r>
            <a:r>
              <a:rPr lang="en-GB" sz="1800" dirty="0">
                <a:solidFill>
                  <a:srgbClr val="757070"/>
                </a:solidFill>
              </a:rPr>
              <a:t>– Electromechanical Engineering (Spacecraft Production)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C2C0"/>
              </a:buClr>
              <a:buSzPts val="2400"/>
              <a:buFont typeface="Noto Sans Symbols"/>
              <a:buChar char="▪"/>
            </a:pPr>
            <a:r>
              <a:rPr lang="en-GB" dirty="0">
                <a:solidFill>
                  <a:srgbClr val="757070"/>
                </a:solidFill>
              </a:rPr>
              <a:t>Level 6 Degree Apprenticeships </a:t>
            </a:r>
            <a:r>
              <a:rPr lang="en-GB" sz="1800" dirty="0">
                <a:solidFill>
                  <a:srgbClr val="757070"/>
                </a:solidFill>
              </a:rPr>
              <a:t>– Project Management, Quality, Embedded Electronics, Engineering, Test Engineering, Data Analytics, Simulation and Modelling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C2C0"/>
              </a:buClr>
              <a:buSzPts val="2400"/>
              <a:buFont typeface="Noto Sans Symbols"/>
              <a:buChar char="▪"/>
            </a:pPr>
            <a:r>
              <a:rPr lang="en-GB" dirty="0">
                <a:solidFill>
                  <a:srgbClr val="757070"/>
                </a:solidFill>
              </a:rPr>
              <a:t>Graduate Programmes </a:t>
            </a:r>
            <a:r>
              <a:rPr lang="en-GB" sz="1800" dirty="0">
                <a:solidFill>
                  <a:srgbClr val="757070"/>
                </a:solidFill>
              </a:rPr>
              <a:t>– 2 years (Permanent Contract)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C2C0"/>
              </a:buClr>
              <a:buSzPts val="2400"/>
              <a:buFont typeface="Noto Sans Symbols"/>
              <a:buChar char="▪"/>
            </a:pPr>
            <a:r>
              <a:rPr lang="en-GB" dirty="0">
                <a:solidFill>
                  <a:srgbClr val="757070"/>
                </a:solidFill>
              </a:rPr>
              <a:t>Undergraduate Interns </a:t>
            </a:r>
            <a:r>
              <a:rPr lang="en-GB" sz="1800" dirty="0">
                <a:solidFill>
                  <a:srgbClr val="757070"/>
                </a:solidFill>
              </a:rPr>
              <a:t>– 12 Months (Fixed Term Contract)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C2C0"/>
              </a:buClr>
              <a:buSzPts val="2400"/>
              <a:buFont typeface="Noto Sans Symbols"/>
              <a:buChar char="▪"/>
            </a:pPr>
            <a:r>
              <a:rPr lang="en-GB" dirty="0">
                <a:solidFill>
                  <a:srgbClr val="757070"/>
                </a:solidFill>
              </a:rPr>
              <a:t>Summer Placements </a:t>
            </a:r>
            <a:r>
              <a:rPr lang="en-GB" sz="1800" dirty="0">
                <a:solidFill>
                  <a:srgbClr val="757070"/>
                </a:solidFill>
              </a:rPr>
              <a:t>– 8 weeks (Fixed Term Contract - SPINTERN)</a:t>
            </a:r>
            <a:endParaRPr sz="1800" dirty="0">
              <a:solidFill>
                <a:srgbClr val="757070"/>
              </a:solidFill>
            </a:endParaRPr>
          </a:p>
        </p:txBody>
      </p:sp>
      <p:pic>
        <p:nvPicPr>
          <p:cNvPr id="88" name="Google Shape;8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900" y="266600"/>
            <a:ext cx="2709074" cy="100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37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00" y="5982150"/>
            <a:ext cx="2363351" cy="8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7670" y="0"/>
            <a:ext cx="2800805" cy="13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6"/>
          <p:cNvSpPr txBox="1"/>
          <p:nvPr/>
        </p:nvSpPr>
        <p:spPr>
          <a:xfrm>
            <a:off x="488951" y="1027288"/>
            <a:ext cx="8983133" cy="6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829D"/>
              </a:buClr>
              <a:buSzPts val="2500"/>
              <a:buFont typeface="Lato"/>
              <a:buNone/>
              <a:tabLst/>
              <a:defRPr/>
            </a:pP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15829D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FROM APPLICATION TO OFFER</a:t>
            </a:r>
            <a:b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15829D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</a:b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15829D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75" y="157025"/>
            <a:ext cx="2709074" cy="10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/>
          <p:nvPr/>
        </p:nvSpPr>
        <p:spPr>
          <a:xfrm>
            <a:off x="518625" y="2967675"/>
            <a:ext cx="2800800" cy="120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Candidates complete application (Oct -Feb)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518613" y="4514975"/>
            <a:ext cx="2800800" cy="120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Sift against entry Criteria (Oct-March)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4010075" y="4514975"/>
            <a:ext cx="2800800" cy="120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Undertake online activity. (Feb-March)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7920150" y="1780025"/>
            <a:ext cx="2800800" cy="100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CV and Cover Letter  Review (Feb-March)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4010075" y="3144300"/>
            <a:ext cx="2800800" cy="100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Assessment Centre (April)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4010075" y="1773613"/>
            <a:ext cx="2800800" cy="100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Offer (May-June)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7920150" y="3249338"/>
            <a:ext cx="2800800" cy="100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Vetting (July- August)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7920150" y="4718663"/>
            <a:ext cx="2800800" cy="100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Onboarding (Sept)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6"/>
          <p:cNvCxnSpPr>
            <a:stCxn id="97" idx="2"/>
            <a:endCxn id="98" idx="0"/>
          </p:cNvCxnSpPr>
          <p:nvPr/>
        </p:nvCxnSpPr>
        <p:spPr>
          <a:xfrm>
            <a:off x="1919025" y="4175475"/>
            <a:ext cx="0" cy="33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" name="Google Shape;106;p6"/>
          <p:cNvCxnSpPr>
            <a:stCxn id="98" idx="3"/>
            <a:endCxn id="99" idx="1"/>
          </p:cNvCxnSpPr>
          <p:nvPr/>
        </p:nvCxnSpPr>
        <p:spPr>
          <a:xfrm>
            <a:off x="3319413" y="5118875"/>
            <a:ext cx="69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6"/>
          <p:cNvCxnSpPr>
            <a:endCxn id="101" idx="2"/>
          </p:cNvCxnSpPr>
          <p:nvPr/>
        </p:nvCxnSpPr>
        <p:spPr>
          <a:xfrm rot="10800000">
            <a:off x="5410475" y="4148400"/>
            <a:ext cx="0" cy="36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6"/>
          <p:cNvCxnSpPr>
            <a:stCxn id="101" idx="0"/>
            <a:endCxn id="102" idx="2"/>
          </p:cNvCxnSpPr>
          <p:nvPr/>
        </p:nvCxnSpPr>
        <p:spPr>
          <a:xfrm rot="10800000">
            <a:off x="5410475" y="2777700"/>
            <a:ext cx="0" cy="36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" name="Google Shape;109;p6"/>
          <p:cNvCxnSpPr>
            <a:stCxn id="102" idx="3"/>
            <a:endCxn id="100" idx="1"/>
          </p:cNvCxnSpPr>
          <p:nvPr/>
        </p:nvCxnSpPr>
        <p:spPr>
          <a:xfrm>
            <a:off x="6810875" y="2275663"/>
            <a:ext cx="11094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" name="Google Shape;110;p6"/>
          <p:cNvCxnSpPr>
            <a:stCxn id="100" idx="2"/>
            <a:endCxn id="103" idx="0"/>
          </p:cNvCxnSpPr>
          <p:nvPr/>
        </p:nvCxnSpPr>
        <p:spPr>
          <a:xfrm>
            <a:off x="9320550" y="2784125"/>
            <a:ext cx="0" cy="46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6"/>
          <p:cNvCxnSpPr>
            <a:stCxn id="103" idx="2"/>
            <a:endCxn id="104" idx="0"/>
          </p:cNvCxnSpPr>
          <p:nvPr/>
        </p:nvCxnSpPr>
        <p:spPr>
          <a:xfrm>
            <a:off x="9320550" y="4253438"/>
            <a:ext cx="0" cy="46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Google Shape;112;p6"/>
          <p:cNvSpPr/>
          <p:nvPr/>
        </p:nvSpPr>
        <p:spPr>
          <a:xfrm>
            <a:off x="518625" y="1752475"/>
            <a:ext cx="2800800" cy="875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Jobs Go LIVE (OCT)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6"/>
          <p:cNvCxnSpPr>
            <a:stCxn id="112" idx="2"/>
            <a:endCxn id="97" idx="0"/>
          </p:cNvCxnSpPr>
          <p:nvPr/>
        </p:nvCxnSpPr>
        <p:spPr>
          <a:xfrm>
            <a:off x="1919025" y="2628175"/>
            <a:ext cx="0" cy="33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730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ctrTitle"/>
          </p:nvPr>
        </p:nvSpPr>
        <p:spPr>
          <a:xfrm>
            <a:off x="346363" y="275088"/>
            <a:ext cx="7456517" cy="10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C2C0"/>
              </a:buClr>
              <a:buSzPts val="6000"/>
              <a:buFont typeface="Calibri"/>
              <a:buNone/>
            </a:pPr>
            <a:r>
              <a:rPr lang="en-GB" b="1" dirty="0">
                <a:solidFill>
                  <a:srgbClr val="13C2C0"/>
                </a:solidFill>
              </a:rPr>
              <a:t>More Info</a:t>
            </a:r>
            <a:endParaRPr dirty="0"/>
          </a:p>
        </p:txBody>
      </p:sp>
      <p:pic>
        <p:nvPicPr>
          <p:cNvPr id="119" name="Google Shape;11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7670" y="0"/>
            <a:ext cx="2800805" cy="1318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0"/>
          <p:cNvCxnSpPr/>
          <p:nvPr/>
        </p:nvCxnSpPr>
        <p:spPr>
          <a:xfrm>
            <a:off x="-4" y="5796596"/>
            <a:ext cx="12192004" cy="0"/>
          </a:xfrm>
          <a:prstGeom prst="straightConnector1">
            <a:avLst/>
          </a:prstGeom>
          <a:noFill/>
          <a:ln w="28575" cap="flat" cmpd="sng">
            <a:solidFill>
              <a:srgbClr val="13C2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" name="Google Shape;12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900" y="5982150"/>
            <a:ext cx="2363351" cy="8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6075" y="1271688"/>
            <a:ext cx="6282525" cy="210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0"/>
          <p:cNvSpPr txBox="1"/>
          <p:nvPr/>
        </p:nvSpPr>
        <p:spPr>
          <a:xfrm>
            <a:off x="498150" y="1617250"/>
            <a:ext cx="4380900" cy="1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EVERYTHING is advertised on the </a:t>
            </a:r>
            <a:r>
              <a:rPr kumimoji="0" lang="en-GB" sz="28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6"/>
              </a:rPr>
              <a:t>Airbus.com/Careers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site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04175" y="3759888"/>
            <a:ext cx="6282524" cy="182753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10"/>
          <p:cNvSpPr txBox="1"/>
          <p:nvPr/>
        </p:nvSpPr>
        <p:spPr>
          <a:xfrm>
            <a:off x="1214550" y="4014875"/>
            <a:ext cx="3664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Filter by location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6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950dd4878_0_33"/>
          <p:cNvSpPr txBox="1">
            <a:spLocks noGrp="1"/>
          </p:cNvSpPr>
          <p:nvPr>
            <p:ph type="ctrTitle"/>
          </p:nvPr>
        </p:nvSpPr>
        <p:spPr>
          <a:xfrm>
            <a:off x="346363" y="275088"/>
            <a:ext cx="74565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C2C0"/>
              </a:buClr>
              <a:buSzPts val="6000"/>
              <a:buFont typeface="Calibri"/>
              <a:buNone/>
            </a:pPr>
            <a:r>
              <a:rPr lang="en-GB" b="1" dirty="0">
                <a:solidFill>
                  <a:srgbClr val="13C2C0"/>
                </a:solidFill>
              </a:rPr>
              <a:t>More Info</a:t>
            </a:r>
            <a:endParaRPr dirty="0"/>
          </a:p>
        </p:txBody>
      </p:sp>
      <p:pic>
        <p:nvPicPr>
          <p:cNvPr id="131" name="Google Shape;131;g32950dd4878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7670" y="0"/>
            <a:ext cx="2800805" cy="1318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g32950dd4878_0_33"/>
          <p:cNvCxnSpPr/>
          <p:nvPr/>
        </p:nvCxnSpPr>
        <p:spPr>
          <a:xfrm>
            <a:off x="-4" y="5796596"/>
            <a:ext cx="12192000" cy="0"/>
          </a:xfrm>
          <a:prstGeom prst="straightConnector1">
            <a:avLst/>
          </a:prstGeom>
          <a:noFill/>
          <a:ln w="28575" cap="flat" cmpd="sng">
            <a:solidFill>
              <a:srgbClr val="13C2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3" name="Google Shape;133;g32950dd4878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900" y="5982150"/>
            <a:ext cx="2363351" cy="87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32950dd4878_0_33"/>
          <p:cNvSpPr txBox="1"/>
          <p:nvPr/>
        </p:nvSpPr>
        <p:spPr>
          <a:xfrm>
            <a:off x="498150" y="1617250"/>
            <a:ext cx="4380900" cy="1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Dedicated Apprenticeship page: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/>
              </a:rPr>
              <a:t>https://www.airbus.com/en/careers/students-and-graduates/apprentices/apprenticeships-in-the-united-kingdom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32950dd4878_0_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6500" y="1226200"/>
            <a:ext cx="6012548" cy="2542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5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950dd4878_0_46"/>
          <p:cNvSpPr txBox="1">
            <a:spLocks noGrp="1"/>
          </p:cNvSpPr>
          <p:nvPr>
            <p:ph type="ctrTitle"/>
          </p:nvPr>
        </p:nvSpPr>
        <p:spPr>
          <a:xfrm>
            <a:off x="346363" y="275088"/>
            <a:ext cx="74565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C2C0"/>
              </a:buClr>
              <a:buSzPts val="6000"/>
              <a:buFont typeface="Calibri"/>
              <a:buNone/>
            </a:pPr>
            <a:r>
              <a:rPr lang="en-GB" b="1" dirty="0">
                <a:solidFill>
                  <a:srgbClr val="13C2C0"/>
                </a:solidFill>
              </a:rPr>
              <a:t>More Info</a:t>
            </a:r>
            <a:endParaRPr dirty="0"/>
          </a:p>
        </p:txBody>
      </p:sp>
      <p:pic>
        <p:nvPicPr>
          <p:cNvPr id="141" name="Google Shape;141;g32950dd4878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7670" y="0"/>
            <a:ext cx="2800805" cy="1318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g32950dd4878_0_46"/>
          <p:cNvCxnSpPr/>
          <p:nvPr/>
        </p:nvCxnSpPr>
        <p:spPr>
          <a:xfrm>
            <a:off x="-4" y="5796596"/>
            <a:ext cx="12192000" cy="0"/>
          </a:xfrm>
          <a:prstGeom prst="straightConnector1">
            <a:avLst/>
          </a:prstGeom>
          <a:noFill/>
          <a:ln w="28575" cap="flat" cmpd="sng">
            <a:solidFill>
              <a:srgbClr val="13C2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" name="Google Shape;143;g32950dd4878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900" y="5982150"/>
            <a:ext cx="2363351" cy="87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2950dd4878_0_46"/>
          <p:cNvSpPr txBox="1"/>
          <p:nvPr/>
        </p:nvSpPr>
        <p:spPr>
          <a:xfrm>
            <a:off x="498150" y="1617250"/>
            <a:ext cx="4380900" cy="1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SKILLS, QUALITIES AND QUALIFICATIONS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Virtual Work Experience: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/>
              </a:rPr>
              <a:t>https://www.springpod.com/virtual-work-experience/aerospace-work-experience/WEXP-00322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32950dd4878_0_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2275" y="1317900"/>
            <a:ext cx="6527052" cy="2840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3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63" y="275088"/>
            <a:ext cx="7456517" cy="1042937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13C2C0"/>
                </a:solidFill>
              </a:rPr>
              <a:t>More Info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476" y="1756142"/>
            <a:ext cx="10767194" cy="4001449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Where to find out more...</a:t>
            </a:r>
          </a:p>
          <a:p>
            <a:pPr marL="914400" lvl="1" indent="-457200" algn="l">
              <a:buClr>
                <a:srgbClr val="13C2C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hlinkClick r:id="rId2"/>
              </a:rPr>
              <a:t>HOP</a:t>
            </a:r>
            <a:endParaRPr lang="en-GB" sz="2800" dirty="0"/>
          </a:p>
          <a:p>
            <a:pPr marL="914400" lvl="1" indent="-457200" algn="l">
              <a:buClr>
                <a:srgbClr val="13C2C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hlinkClick r:id="rId3"/>
              </a:rPr>
              <a:t>National Careers Service</a:t>
            </a:r>
            <a:endParaRPr lang="en-GB" sz="2800" dirty="0"/>
          </a:p>
          <a:p>
            <a:pPr marL="914400" lvl="1" indent="-457200" algn="l">
              <a:buClr>
                <a:srgbClr val="13C2C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Trade/association careers site</a:t>
            </a:r>
          </a:p>
          <a:p>
            <a:pPr marL="914400" lvl="1" indent="-457200" algn="l">
              <a:buClr>
                <a:srgbClr val="13C2C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Find an apprenticeship 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 algn="l">
              <a:buClr>
                <a:srgbClr val="13C2C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hlinkClick r:id="rId5"/>
              </a:rPr>
              <a:t>Institution of Engineering &amp; Technology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914400" lvl="1" indent="-457200" algn="l">
              <a:buClr>
                <a:srgbClr val="13C2C0"/>
              </a:buClr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prstClr val="white"/>
                </a:solidFill>
                <a:hlinkClick r:id="rId5"/>
              </a:rPr>
              <a:t>www.mbdacareers.co.uk  </a:t>
            </a:r>
            <a:endParaRPr lang="en-GB" sz="2800" dirty="0">
              <a:solidFill>
                <a:prstClr val="white"/>
              </a:solidFill>
            </a:endParaRPr>
          </a:p>
          <a:p>
            <a:pPr marL="914400" lvl="1" indent="-457200" algn="l">
              <a:buClr>
                <a:srgbClr val="13C2C0"/>
              </a:buClr>
              <a:buFont typeface="Wingdings" panose="05000000000000000000" pitchFamily="2" charset="2"/>
              <a:buChar char="§"/>
            </a:pPr>
            <a:r>
              <a:rPr lang="en-GB" sz="2800" u="sng" kern="0" dirty="0" smtClean="0">
                <a:solidFill>
                  <a:srgbClr val="0563C1"/>
                </a:solidFill>
                <a:ea typeface="Calibri"/>
                <a:cs typeface="Calibri"/>
                <a:sym typeface="Calibri"/>
                <a:hlinkClick r:id="rId6"/>
              </a:rPr>
              <a:t>Airbus.com/Careers</a:t>
            </a:r>
            <a:endParaRPr lang="en-GB" sz="280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7670" y="0"/>
            <a:ext cx="2800805" cy="13180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15D782-98FC-B3A7-4675-CB02FB732456}"/>
              </a:ext>
            </a:extLst>
          </p:cNvPr>
          <p:cNvCxnSpPr>
            <a:cxnSpLocks/>
          </p:cNvCxnSpPr>
          <p:nvPr/>
        </p:nvCxnSpPr>
        <p:spPr>
          <a:xfrm>
            <a:off x="-4" y="5796596"/>
            <a:ext cx="12192004" cy="0"/>
          </a:xfrm>
          <a:prstGeom prst="line">
            <a:avLst/>
          </a:prstGeom>
          <a:ln w="28575">
            <a:solidFill>
              <a:srgbClr val="13C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780" y="6195708"/>
            <a:ext cx="2194750" cy="256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546" y="6076825"/>
            <a:ext cx="2597121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3180" y="5882555"/>
            <a:ext cx="2621507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7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5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670" y="0"/>
            <a:ext cx="2800805" cy="13180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15D782-98FC-B3A7-4675-CB02FB732456}"/>
              </a:ext>
            </a:extLst>
          </p:cNvPr>
          <p:cNvCxnSpPr>
            <a:cxnSpLocks/>
          </p:cNvCxnSpPr>
          <p:nvPr/>
        </p:nvCxnSpPr>
        <p:spPr>
          <a:xfrm>
            <a:off x="-4" y="5796596"/>
            <a:ext cx="12192004" cy="0"/>
          </a:xfrm>
          <a:prstGeom prst="line">
            <a:avLst/>
          </a:prstGeom>
          <a:ln w="28575">
            <a:solidFill>
              <a:srgbClr val="13C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4C33DCF-E4A0-70D5-C105-7D4091518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489" y="1252241"/>
            <a:ext cx="9301018" cy="1487200"/>
          </a:xfrm>
        </p:spPr>
        <p:txBody>
          <a:bodyPr/>
          <a:lstStyle/>
          <a:p>
            <a:r>
              <a:rPr lang="en-GB" b="1" dirty="0">
                <a:solidFill>
                  <a:srgbClr val="13C2C0"/>
                </a:solidFill>
              </a:rPr>
              <a:t>Q&amp;A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0D425C4-6493-D118-2AB3-E022D89A8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582" y="3163801"/>
            <a:ext cx="9144000" cy="1655762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>
                    <a:lumMod val="50000"/>
                  </a:schemeClr>
                </a:solidFill>
              </a:rPr>
              <a:t>Do you have any questions for us?</a:t>
            </a:r>
            <a:r>
              <a:rPr lang="en-GB" sz="4800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14" y="6213506"/>
            <a:ext cx="2194750" cy="256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962" y="6094623"/>
            <a:ext cx="25971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846666"/>
            <a:ext cx="10515600" cy="84402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13C2C0"/>
                </a:solidFill>
              </a:rPr>
              <a:t>Ice </a:t>
            </a:r>
            <a:r>
              <a:rPr lang="en-GB" b="1" dirty="0" smtClean="0">
                <a:solidFill>
                  <a:srgbClr val="13C2C0"/>
                </a:solidFill>
              </a:rPr>
              <a:t>Breaker – What is Engineering Advanced Manufacturing ?</a:t>
            </a:r>
            <a:endParaRPr lang="en-GB" b="1" dirty="0">
              <a:solidFill>
                <a:srgbClr val="13C2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327378" y="1928104"/>
            <a:ext cx="11593689" cy="3868491"/>
          </a:xfrm>
        </p:spPr>
        <p:txBody>
          <a:bodyPr>
            <a:normAutofit/>
          </a:bodyPr>
          <a:lstStyle/>
          <a:p>
            <a:pPr lvl="0"/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Engineering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is the use of scientific and mathematical principles to design, test and build machines, structures, and processes to solve 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problems 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(e.g Aerospace &amp; Aeronautical, Civil &amp; structural, Mechanical, Electrical, Industrial, Computers and computer science, chemical)</a:t>
            </a:r>
          </a:p>
          <a:p>
            <a:pPr lvl="0"/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Advanced Manufacturing is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the use of </a:t>
            </a: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innovative technologies and processes to improve the efficiency, productivity, and quality of manufacturing 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(e.g robotics, 3D printing, AI, high performance computing &amp; modelling, automation, VR (virtual reality) and AR (augmented reality)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3600" dirty="0">
              <a:solidFill>
                <a:prstClr val="black"/>
              </a:solidFill>
            </a:endParaRPr>
          </a:p>
          <a:p>
            <a:pPr lvl="1"/>
            <a:endParaRPr lang="en-GB" sz="3200" dirty="0" smtClean="0"/>
          </a:p>
          <a:p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670" y="0"/>
            <a:ext cx="2800805" cy="13180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15D782-98FC-B3A7-4675-CB02FB732456}"/>
              </a:ext>
            </a:extLst>
          </p:cNvPr>
          <p:cNvCxnSpPr>
            <a:cxnSpLocks/>
          </p:cNvCxnSpPr>
          <p:nvPr/>
        </p:nvCxnSpPr>
        <p:spPr>
          <a:xfrm>
            <a:off x="-4" y="5796596"/>
            <a:ext cx="12192004" cy="0"/>
          </a:xfrm>
          <a:prstGeom prst="line">
            <a:avLst/>
          </a:prstGeom>
          <a:ln w="28575">
            <a:solidFill>
              <a:srgbClr val="13C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6169258"/>
            <a:ext cx="2194750" cy="256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415" y="6050375"/>
            <a:ext cx="2597121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946" y="5855516"/>
            <a:ext cx="2828632" cy="9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64" y="275088"/>
            <a:ext cx="3894710" cy="97054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13C2C0"/>
                </a:solidFill>
              </a:rPr>
              <a:t>Myth Busting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120" y="1532863"/>
            <a:ext cx="10767194" cy="4001449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TRUE or </a:t>
            </a:r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</a:rPr>
              <a:t>FALSE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...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All Engineers work in factory environments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Engineering is a very academic role but manufacturing is low skilled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ecruiting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young people with the right level of technical skills is the industry’s biggest challenge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Engineering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is for both females and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males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To become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an engineer you always need to get your hands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dirty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Engineering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doesn’t require soft skills</a:t>
            </a:r>
          </a:p>
          <a:p>
            <a:pPr marL="514350" indent="-514350" algn="l">
              <a:buFont typeface="+mj-lt"/>
              <a:buAutoNum type="arabicPeriod"/>
            </a:pP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670" y="0"/>
            <a:ext cx="2800805" cy="13180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15D782-98FC-B3A7-4675-CB02FB732456}"/>
              </a:ext>
            </a:extLst>
          </p:cNvPr>
          <p:cNvCxnSpPr>
            <a:cxnSpLocks/>
          </p:cNvCxnSpPr>
          <p:nvPr/>
        </p:nvCxnSpPr>
        <p:spPr>
          <a:xfrm>
            <a:off x="-4" y="5796596"/>
            <a:ext cx="12192004" cy="0"/>
          </a:xfrm>
          <a:prstGeom prst="line">
            <a:avLst/>
          </a:prstGeom>
          <a:ln w="28575">
            <a:solidFill>
              <a:srgbClr val="13C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4" y="6190928"/>
            <a:ext cx="2194750" cy="256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454" y="6072045"/>
            <a:ext cx="2597121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347" y="5868984"/>
            <a:ext cx="2621507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2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670" y="0"/>
            <a:ext cx="2800805" cy="13180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15D782-98FC-B3A7-4675-CB02FB732456}"/>
              </a:ext>
            </a:extLst>
          </p:cNvPr>
          <p:cNvCxnSpPr>
            <a:cxnSpLocks/>
          </p:cNvCxnSpPr>
          <p:nvPr/>
        </p:nvCxnSpPr>
        <p:spPr>
          <a:xfrm>
            <a:off x="-4" y="5796596"/>
            <a:ext cx="12192004" cy="0"/>
          </a:xfrm>
          <a:prstGeom prst="line">
            <a:avLst/>
          </a:prstGeom>
          <a:ln w="28575">
            <a:solidFill>
              <a:srgbClr val="13C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64215"/>
          </a:xfrm>
        </p:spPr>
        <p:txBody>
          <a:bodyPr/>
          <a:lstStyle/>
          <a:p>
            <a:r>
              <a:rPr lang="en-GB" b="1" dirty="0">
                <a:solidFill>
                  <a:srgbClr val="13C2C0"/>
                </a:solidFill>
              </a:rPr>
              <a:t>Routes and Pathways into Engineering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8" y="6229878"/>
            <a:ext cx="2190044" cy="254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301" y="6109970"/>
            <a:ext cx="2597121" cy="49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068" y="5869156"/>
            <a:ext cx="2621507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logo Bae System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7" b="18849"/>
          <a:stretch/>
        </p:blipFill>
        <p:spPr bwMode="auto">
          <a:xfrm>
            <a:off x="7246458" y="4213623"/>
            <a:ext cx="2082745" cy="594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 descr="Leonardo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5" b="18556"/>
          <a:stretch/>
        </p:blipFill>
        <p:spPr bwMode="auto">
          <a:xfrm>
            <a:off x="1233667" y="4213622"/>
            <a:ext cx="2366304" cy="594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948" y="10739"/>
            <a:ext cx="8983133" cy="573587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Mbda introduction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2331052" y="3329510"/>
            <a:ext cx="5980413" cy="570193"/>
          </a:xfrm>
          <a:custGeom>
            <a:avLst/>
            <a:gdLst>
              <a:gd name="connsiteX0" fmla="*/ 0 w 5970267"/>
              <a:gd name="connsiteY0" fmla="*/ 47971 h 287819"/>
              <a:gd name="connsiteX1" fmla="*/ 47971 w 5970267"/>
              <a:gd name="connsiteY1" fmla="*/ 0 h 287819"/>
              <a:gd name="connsiteX2" fmla="*/ 5922296 w 5970267"/>
              <a:gd name="connsiteY2" fmla="*/ 0 h 287819"/>
              <a:gd name="connsiteX3" fmla="*/ 5970267 w 5970267"/>
              <a:gd name="connsiteY3" fmla="*/ 47971 h 287819"/>
              <a:gd name="connsiteX4" fmla="*/ 5970267 w 5970267"/>
              <a:gd name="connsiteY4" fmla="*/ 239848 h 287819"/>
              <a:gd name="connsiteX5" fmla="*/ 5922296 w 5970267"/>
              <a:gd name="connsiteY5" fmla="*/ 287819 h 287819"/>
              <a:gd name="connsiteX6" fmla="*/ 47971 w 5970267"/>
              <a:gd name="connsiteY6" fmla="*/ 287819 h 287819"/>
              <a:gd name="connsiteX7" fmla="*/ 0 w 5970267"/>
              <a:gd name="connsiteY7" fmla="*/ 239848 h 287819"/>
              <a:gd name="connsiteX8" fmla="*/ 0 w 5970267"/>
              <a:gd name="connsiteY8" fmla="*/ 47971 h 28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0267" h="287819">
                <a:moveTo>
                  <a:pt x="0" y="47971"/>
                </a:moveTo>
                <a:cubicBezTo>
                  <a:pt x="0" y="21477"/>
                  <a:pt x="21477" y="0"/>
                  <a:pt x="47971" y="0"/>
                </a:cubicBezTo>
                <a:lnTo>
                  <a:pt x="5922296" y="0"/>
                </a:lnTo>
                <a:cubicBezTo>
                  <a:pt x="5948790" y="0"/>
                  <a:pt x="5970267" y="21477"/>
                  <a:pt x="5970267" y="47971"/>
                </a:cubicBezTo>
                <a:lnTo>
                  <a:pt x="5970267" y="239848"/>
                </a:lnTo>
                <a:cubicBezTo>
                  <a:pt x="5970267" y="266342"/>
                  <a:pt x="5948790" y="287819"/>
                  <a:pt x="5922296" y="287819"/>
                </a:cubicBezTo>
                <a:lnTo>
                  <a:pt x="47971" y="287819"/>
                </a:lnTo>
                <a:cubicBezTo>
                  <a:pt x="21477" y="287819"/>
                  <a:pt x="0" y="266342"/>
                  <a:pt x="0" y="239848"/>
                </a:cubicBezTo>
                <a:lnTo>
                  <a:pt x="0" y="479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93" tIns="79693" rIns="79693" bIns="79693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rgbClr val="FFFFFF"/>
                </a:solidFill>
                <a:latin typeface="Lato"/>
              </a:rPr>
              <a:t>A joint venture of 3 European defence leaders</a:t>
            </a:r>
          </a:p>
        </p:txBody>
      </p:sp>
      <p:sp>
        <p:nvSpPr>
          <p:cNvPr id="19" name="Freeform 18"/>
          <p:cNvSpPr/>
          <p:nvPr/>
        </p:nvSpPr>
        <p:spPr>
          <a:xfrm>
            <a:off x="1847349" y="5220065"/>
            <a:ext cx="6947819" cy="553840"/>
          </a:xfrm>
          <a:custGeom>
            <a:avLst/>
            <a:gdLst>
              <a:gd name="connsiteX0" fmla="*/ 0 w 6711283"/>
              <a:gd name="connsiteY0" fmla="*/ 35978 h 215865"/>
              <a:gd name="connsiteX1" fmla="*/ 35978 w 6711283"/>
              <a:gd name="connsiteY1" fmla="*/ 0 h 215865"/>
              <a:gd name="connsiteX2" fmla="*/ 6675305 w 6711283"/>
              <a:gd name="connsiteY2" fmla="*/ 0 h 215865"/>
              <a:gd name="connsiteX3" fmla="*/ 6711283 w 6711283"/>
              <a:gd name="connsiteY3" fmla="*/ 35978 h 215865"/>
              <a:gd name="connsiteX4" fmla="*/ 6711283 w 6711283"/>
              <a:gd name="connsiteY4" fmla="*/ 179887 h 215865"/>
              <a:gd name="connsiteX5" fmla="*/ 6675305 w 6711283"/>
              <a:gd name="connsiteY5" fmla="*/ 215865 h 215865"/>
              <a:gd name="connsiteX6" fmla="*/ 35978 w 6711283"/>
              <a:gd name="connsiteY6" fmla="*/ 215865 h 215865"/>
              <a:gd name="connsiteX7" fmla="*/ 0 w 6711283"/>
              <a:gd name="connsiteY7" fmla="*/ 179887 h 215865"/>
              <a:gd name="connsiteX8" fmla="*/ 0 w 6711283"/>
              <a:gd name="connsiteY8" fmla="*/ 35978 h 21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1283" h="215865">
                <a:moveTo>
                  <a:pt x="0" y="35978"/>
                </a:moveTo>
                <a:cubicBezTo>
                  <a:pt x="0" y="16108"/>
                  <a:pt x="16108" y="0"/>
                  <a:pt x="35978" y="0"/>
                </a:cubicBezTo>
                <a:lnTo>
                  <a:pt x="6675305" y="0"/>
                </a:lnTo>
                <a:cubicBezTo>
                  <a:pt x="6695175" y="0"/>
                  <a:pt x="6711283" y="16108"/>
                  <a:pt x="6711283" y="35978"/>
                </a:cubicBezTo>
                <a:lnTo>
                  <a:pt x="6711283" y="179887"/>
                </a:lnTo>
                <a:cubicBezTo>
                  <a:pt x="6711283" y="199757"/>
                  <a:pt x="6695175" y="215865"/>
                  <a:pt x="6675305" y="215865"/>
                </a:cubicBezTo>
                <a:lnTo>
                  <a:pt x="35978" y="215865"/>
                </a:lnTo>
                <a:cubicBezTo>
                  <a:pt x="16108" y="215865"/>
                  <a:pt x="0" y="199757"/>
                  <a:pt x="0" y="179887"/>
                </a:cubicBezTo>
                <a:lnTo>
                  <a:pt x="0" y="35978"/>
                </a:lnTo>
                <a:close/>
              </a:path>
            </a:pathLst>
          </a:custGeom>
          <a:solidFill>
            <a:srgbClr val="15829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71" tIns="59771" rIns="59771" bIns="59771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rgbClr val="FFFFFF"/>
                </a:solidFill>
                <a:latin typeface="Lato"/>
              </a:rPr>
              <a:t>Committed to building the future of defence through </a:t>
            </a:r>
            <a:r>
              <a:rPr lang="en-GB" sz="1600" b="1" dirty="0">
                <a:solidFill>
                  <a:srgbClr val="FFFFFF"/>
                </a:solidFill>
                <a:latin typeface="Lato"/>
              </a:rPr>
              <a:t>the next generation!</a:t>
            </a:r>
            <a:r>
              <a:rPr lang="en-GB" sz="1600" dirty="0">
                <a:solidFill>
                  <a:srgbClr val="FFFFFF"/>
                </a:solidFill>
                <a:latin typeface="Lato"/>
              </a:rPr>
              <a:t> </a:t>
            </a:r>
          </a:p>
        </p:txBody>
      </p:sp>
      <p:sp>
        <p:nvSpPr>
          <p:cNvPr id="20" name="Freeform 19"/>
          <p:cNvSpPr/>
          <p:nvPr/>
        </p:nvSpPr>
        <p:spPr>
          <a:xfrm>
            <a:off x="1366072" y="1531301"/>
            <a:ext cx="7910376" cy="645383"/>
          </a:xfrm>
          <a:custGeom>
            <a:avLst/>
            <a:gdLst>
              <a:gd name="connsiteX0" fmla="*/ 0 w 6422902"/>
              <a:gd name="connsiteY0" fmla="*/ 79561 h 477359"/>
              <a:gd name="connsiteX1" fmla="*/ 79561 w 6422902"/>
              <a:gd name="connsiteY1" fmla="*/ 0 h 477359"/>
              <a:gd name="connsiteX2" fmla="*/ 6343341 w 6422902"/>
              <a:gd name="connsiteY2" fmla="*/ 0 h 477359"/>
              <a:gd name="connsiteX3" fmla="*/ 6422902 w 6422902"/>
              <a:gd name="connsiteY3" fmla="*/ 79561 h 477359"/>
              <a:gd name="connsiteX4" fmla="*/ 6422902 w 6422902"/>
              <a:gd name="connsiteY4" fmla="*/ 397798 h 477359"/>
              <a:gd name="connsiteX5" fmla="*/ 6343341 w 6422902"/>
              <a:gd name="connsiteY5" fmla="*/ 477359 h 477359"/>
              <a:gd name="connsiteX6" fmla="*/ 79561 w 6422902"/>
              <a:gd name="connsiteY6" fmla="*/ 477359 h 477359"/>
              <a:gd name="connsiteX7" fmla="*/ 0 w 6422902"/>
              <a:gd name="connsiteY7" fmla="*/ 397798 h 477359"/>
              <a:gd name="connsiteX8" fmla="*/ 0 w 6422902"/>
              <a:gd name="connsiteY8" fmla="*/ 79561 h 47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902" h="477359">
                <a:moveTo>
                  <a:pt x="0" y="79561"/>
                </a:moveTo>
                <a:cubicBezTo>
                  <a:pt x="0" y="35621"/>
                  <a:pt x="35621" y="0"/>
                  <a:pt x="79561" y="0"/>
                </a:cubicBezTo>
                <a:lnTo>
                  <a:pt x="6343341" y="0"/>
                </a:lnTo>
                <a:cubicBezTo>
                  <a:pt x="6387281" y="0"/>
                  <a:pt x="6422902" y="35621"/>
                  <a:pt x="6422902" y="79561"/>
                </a:cubicBezTo>
                <a:lnTo>
                  <a:pt x="6422902" y="397798"/>
                </a:lnTo>
                <a:cubicBezTo>
                  <a:pt x="6422902" y="441738"/>
                  <a:pt x="6387281" y="477359"/>
                  <a:pt x="6343341" y="477359"/>
                </a:cubicBezTo>
                <a:lnTo>
                  <a:pt x="79561" y="477359"/>
                </a:lnTo>
                <a:cubicBezTo>
                  <a:pt x="35621" y="477359"/>
                  <a:pt x="0" y="441738"/>
                  <a:pt x="0" y="397798"/>
                </a:cubicBezTo>
                <a:lnTo>
                  <a:pt x="0" y="79561"/>
                </a:lnTo>
                <a:close/>
              </a:path>
            </a:pathLst>
          </a:custGeom>
          <a:solidFill>
            <a:srgbClr val="15829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031" tIns="92031" rIns="92031" bIns="9203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rgbClr val="FFFFFF"/>
                </a:solidFill>
                <a:latin typeface="Lato"/>
              </a:rPr>
              <a:t>The only </a:t>
            </a:r>
            <a:r>
              <a:rPr lang="en-GB" sz="1600" b="1" dirty="0">
                <a:solidFill>
                  <a:srgbClr val="FFFFFF"/>
                </a:solidFill>
                <a:latin typeface="Lato"/>
              </a:rPr>
              <a:t>integrated defence organisation </a:t>
            </a:r>
            <a:r>
              <a:rPr lang="en-GB" sz="1600" dirty="0">
                <a:solidFill>
                  <a:srgbClr val="FFFFFF"/>
                </a:solidFill>
                <a:latin typeface="Lato"/>
              </a:rPr>
              <a:t>providing</a:t>
            </a:r>
            <a:r>
              <a:rPr lang="en-GB" sz="1600" b="1" dirty="0">
                <a:solidFill>
                  <a:srgbClr val="FFFFFF"/>
                </a:solidFill>
                <a:latin typeface="Lato"/>
              </a:rPr>
              <a:t> </a:t>
            </a:r>
            <a:r>
              <a:rPr lang="en-GB" sz="1600" dirty="0">
                <a:solidFill>
                  <a:srgbClr val="FFFFFF"/>
                </a:solidFill>
                <a:latin typeface="Lato"/>
              </a:rPr>
              <a:t>missiles and missile systems </a:t>
            </a:r>
          </a:p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rgbClr val="FFFFFF"/>
                </a:solidFill>
                <a:latin typeface="Lato"/>
              </a:rPr>
              <a:t>to </a:t>
            </a:r>
            <a:r>
              <a:rPr lang="en-GB" sz="1600" b="1" dirty="0">
                <a:solidFill>
                  <a:srgbClr val="FFFFFF"/>
                </a:solidFill>
                <a:latin typeface="Lato"/>
              </a:rPr>
              <a:t>every</a:t>
            </a:r>
            <a:r>
              <a:rPr lang="en-GB" sz="1600" dirty="0">
                <a:solidFill>
                  <a:srgbClr val="FFFFFF"/>
                </a:solidFill>
                <a:latin typeface="Lato"/>
              </a:rPr>
              <a:t> branch of the </a:t>
            </a:r>
            <a:r>
              <a:rPr lang="en-GB" sz="1600" b="1" dirty="0">
                <a:solidFill>
                  <a:srgbClr val="FFFFFF"/>
                </a:solidFill>
                <a:latin typeface="Lato"/>
              </a:rPr>
              <a:t>armed forces</a:t>
            </a:r>
            <a:endParaRPr lang="en-GB" sz="1600" dirty="0">
              <a:solidFill>
                <a:srgbClr val="FFFFFF"/>
              </a:solidFill>
              <a:latin typeface="Lato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t="27304" b="21127"/>
          <a:stretch/>
        </p:blipFill>
        <p:spPr>
          <a:xfrm>
            <a:off x="6375702" y="2343929"/>
            <a:ext cx="1501605" cy="716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9505" y="4213622"/>
            <a:ext cx="1627420" cy="594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9688" t="11614" r="9407" b="10562"/>
          <a:stretch/>
        </p:blipFill>
        <p:spPr>
          <a:xfrm>
            <a:off x="3266665" y="2318632"/>
            <a:ext cx="1000153" cy="740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3516" y="2332072"/>
            <a:ext cx="755489" cy="7405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81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500E0521-425D-DD45-BED6-A99962E298FC}" type="slidenum">
              <a:rPr lang="de-DE">
                <a:solidFill>
                  <a:srgbClr val="FFFFFF"/>
                </a:solidFill>
              </a:rPr>
              <a:pPr defTabSz="914377"/>
              <a:t>6</a:t>
            </a:fld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0" b="92808" l="578" r="98266">
                        <a14:foregroundMark x1="33526" y1="9589" x2="33526" y2="9589"/>
                        <a14:foregroundMark x1="24277" y1="15411" x2="24277" y2="15411"/>
                        <a14:foregroundMark x1="65896" y1="4452" x2="65896" y2="4452"/>
                        <a14:foregroundMark x1="28324" y1="33904" x2="28324" y2="33904"/>
                        <a14:foregroundMark x1="36416" y1="37671" x2="36416" y2="37671"/>
                        <a14:foregroundMark x1="25434" y1="43493" x2="25434" y2="43493"/>
                        <a14:backgroundMark x1="29480" y1="34247" x2="29480" y2="34247"/>
                        <a14:backgroundMark x1="29480" y1="33562" x2="29480" y2="33562"/>
                        <a14:backgroundMark x1="27168" y1="9589" x2="27168" y2="9589"/>
                        <a14:backgroundMark x1="23121" y1="15068" x2="23121" y2="15068"/>
                      </a14:backgroundRemoval>
                    </a14:imgEffect>
                    <a14:imgEffect>
                      <a14:sharpenSoften amount="88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14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747" y="812206"/>
            <a:ext cx="3545863" cy="5984924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1169" flipH="1">
            <a:off x="3222923" y="3760588"/>
            <a:ext cx="823284" cy="6592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1169" flipH="1">
            <a:off x="3002327" y="5026248"/>
            <a:ext cx="823284" cy="6592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1169" flipH="1">
            <a:off x="3969566" y="4862893"/>
            <a:ext cx="823284" cy="659283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endCxn id="10" idx="3"/>
          </p:cNvCxnSpPr>
          <p:nvPr/>
        </p:nvCxnSpPr>
        <p:spPr>
          <a:xfrm flipV="1">
            <a:off x="3789083" y="3804669"/>
            <a:ext cx="1441527" cy="443255"/>
          </a:xfrm>
          <a:prstGeom prst="straightConnector1">
            <a:avLst/>
          </a:prstGeom>
          <a:ln w="28575">
            <a:solidFill>
              <a:srgbClr val="2F3C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09846" y="5380109"/>
            <a:ext cx="903452" cy="97259"/>
          </a:xfrm>
          <a:prstGeom prst="straightConnector1">
            <a:avLst/>
          </a:prstGeom>
          <a:ln w="28575">
            <a:solidFill>
              <a:srgbClr val="2F3C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858805" y="4925808"/>
            <a:ext cx="1444092" cy="551560"/>
          </a:xfrm>
          <a:prstGeom prst="straightConnector1">
            <a:avLst/>
          </a:prstGeom>
          <a:ln w="28575">
            <a:solidFill>
              <a:srgbClr val="2F3C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97129" y="3469015"/>
            <a:ext cx="15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3200" dirty="0">
                <a:solidFill>
                  <a:srgbClr val="FFFFFF"/>
                </a:solidFill>
                <a:latin typeface="Lato"/>
              </a:rPr>
              <a:t>Bolton</a:t>
            </a:r>
            <a:r>
              <a:rPr lang="en-GB" dirty="0">
                <a:solidFill>
                  <a:srgbClr val="000000"/>
                </a:solidFill>
                <a:latin typeface="Lato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481" y="4612553"/>
            <a:ext cx="1433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3200" dirty="0">
                <a:solidFill>
                  <a:srgbClr val="FFFFFF"/>
                </a:solidFill>
                <a:latin typeface="Lato"/>
              </a:rPr>
              <a:t>Bristol</a:t>
            </a:r>
          </a:p>
          <a:p>
            <a:pPr defTabSz="914377"/>
            <a:endParaRPr lang="en-GB" sz="3200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48446" y="5136781"/>
            <a:ext cx="222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3200" dirty="0">
                <a:solidFill>
                  <a:srgbClr val="FFFFFF"/>
                </a:solidFill>
                <a:latin typeface="Lato"/>
              </a:rPr>
              <a:t>Stevenage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548625" y="1857386"/>
            <a:ext cx="4850436" cy="1354895"/>
          </a:xfrm>
          <a:prstGeom prst="roundRect">
            <a:avLst/>
          </a:prstGeom>
          <a:solidFill>
            <a:srgbClr val="868B8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2133" dirty="0">
              <a:solidFill>
                <a:srgbClr val="FFFFFF"/>
              </a:solidFill>
              <a:latin typeface="Lato"/>
            </a:endParaRPr>
          </a:p>
          <a:p>
            <a:pPr algn="ctr" defTabSz="914377"/>
            <a:r>
              <a:rPr lang="en-GB" sz="2667" b="1" dirty="0">
                <a:solidFill>
                  <a:srgbClr val="FFFFFF"/>
                </a:solidFill>
                <a:latin typeface="Lato"/>
              </a:rPr>
              <a:t>MBDA UK </a:t>
            </a:r>
            <a:r>
              <a:rPr lang="en-GB" sz="2133" dirty="0">
                <a:solidFill>
                  <a:srgbClr val="FFFFFF"/>
                </a:solidFill>
                <a:latin typeface="Lato"/>
              </a:rPr>
              <a:t>has 3 main locations, which provide base for</a:t>
            </a:r>
          </a:p>
          <a:p>
            <a:pPr algn="ctr" defTabSz="914377"/>
            <a:r>
              <a:rPr lang="en-GB" sz="2133" dirty="0">
                <a:solidFill>
                  <a:srgbClr val="FFFFFF"/>
                </a:solidFill>
                <a:latin typeface="Lato"/>
              </a:rPr>
              <a:t> over </a:t>
            </a:r>
            <a:r>
              <a:rPr lang="en-GB" sz="3200" b="1" dirty="0">
                <a:solidFill>
                  <a:srgbClr val="C6DEE5"/>
                </a:solidFill>
                <a:latin typeface="Lato"/>
              </a:rPr>
              <a:t>5000</a:t>
            </a:r>
            <a:r>
              <a:rPr lang="en-GB" sz="2133" dirty="0">
                <a:solidFill>
                  <a:srgbClr val="FFFFFF"/>
                </a:solidFill>
                <a:latin typeface="Lato"/>
              </a:rPr>
              <a:t> Employees!</a:t>
            </a:r>
          </a:p>
          <a:p>
            <a:pPr algn="ctr" defTabSz="914377"/>
            <a:endParaRPr lang="en-GB" sz="2133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03415" y="234499"/>
            <a:ext cx="8983133" cy="573587"/>
          </a:xfrm>
          <a:prstGeom prst="rect">
            <a:avLst/>
          </a:prstGeom>
        </p:spPr>
        <p:txBody>
          <a:bodyPr lIns="0" tIns="0" rIns="0" bIns="0" anchor="b"/>
          <a:lstStyle>
            <a:lvl1pPr algn="l" defTabSz="5714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cap="all" baseline="0">
                <a:solidFill>
                  <a:schemeClr val="bg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pPr defTabSz="761952"/>
            <a:r>
              <a:rPr lang="en-GB" sz="3200" dirty="0">
                <a:solidFill>
                  <a:srgbClr val="FFFFFF"/>
                </a:solidFill>
                <a:latin typeface="Lato"/>
              </a:rPr>
              <a:t>Mbda-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21583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670" y="0"/>
            <a:ext cx="2800805" cy="13180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15D782-98FC-B3A7-4675-CB02FB732456}"/>
              </a:ext>
            </a:extLst>
          </p:cNvPr>
          <p:cNvCxnSpPr>
            <a:cxnSpLocks/>
          </p:cNvCxnSpPr>
          <p:nvPr/>
        </p:nvCxnSpPr>
        <p:spPr>
          <a:xfrm>
            <a:off x="-4" y="5796596"/>
            <a:ext cx="12192004" cy="0"/>
          </a:xfrm>
          <a:prstGeom prst="line">
            <a:avLst/>
          </a:prstGeom>
          <a:ln w="28575">
            <a:solidFill>
              <a:srgbClr val="13C2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63CBAF88-982E-2CD5-E2FA-9FF465532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120" y="1532863"/>
            <a:ext cx="10767194" cy="4001449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Engineering, Manufacturing &amp; Business - Stevenage</a:t>
            </a:r>
            <a:endParaRPr lang="en-GB" dirty="0"/>
          </a:p>
          <a:p>
            <a:pPr marL="342900" lvl="0" indent="-342900" algn="l">
              <a:buClr>
                <a:srgbClr val="13C2C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Level 3 Apprenticeships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– Project Control &amp; Planning</a:t>
            </a:r>
          </a:p>
          <a:p>
            <a:pPr marL="342900" lvl="0" indent="-342900" algn="l">
              <a:buClr>
                <a:srgbClr val="13C2C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Level 4 Higher Apprenticeships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– Finance, Mechanical, General Engineering</a:t>
            </a:r>
          </a:p>
          <a:p>
            <a:pPr marL="342900" lvl="0" indent="-342900" algn="l">
              <a:buClr>
                <a:srgbClr val="13C2C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Level 6 Degree Apprenticeships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– Mechanical, Environmental, Business, Electrical Engineering, Software, Information Management, Sales &amp; Business Development </a:t>
            </a:r>
          </a:p>
          <a:p>
            <a:pPr marL="342900" lvl="0" indent="-342900" algn="l">
              <a:buClr>
                <a:srgbClr val="13C2C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Graduate Programmes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– 2 years (Permanent Contract)</a:t>
            </a:r>
          </a:p>
          <a:p>
            <a:pPr marL="342900" lvl="0" indent="-342900" algn="l">
              <a:buClr>
                <a:srgbClr val="13C2C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Undergraduate Placements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– 10 Months (Fixed Term Contract)</a:t>
            </a:r>
          </a:p>
          <a:p>
            <a:pPr marL="342900" lvl="0" indent="-342900" algn="l">
              <a:buClr>
                <a:srgbClr val="13C2C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Summer Placements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– 10 or 12 weeks (Fixed Term Contract</a:t>
            </a: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3" y="659012"/>
            <a:ext cx="2194750" cy="256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36" y="6217304"/>
            <a:ext cx="2194750" cy="2560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19045" y="659012"/>
            <a:ext cx="4428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www.mbdacareers.co.uk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339" y="6105432"/>
            <a:ext cx="25971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56" y="0"/>
            <a:ext cx="8983133" cy="562168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LEVELs, Providers and Entry criteria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500E0521-425D-DD45-BED6-A99962E298FC}" type="slidenum">
              <a:rPr lang="de-DE">
                <a:solidFill>
                  <a:srgbClr val="FFFFFF"/>
                </a:solidFill>
              </a:rPr>
              <a:pPr defTabSz="914377"/>
              <a:t>8</a:t>
            </a:fld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640057" y="1328590"/>
          <a:ext cx="10560788" cy="426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57" y="5777048"/>
            <a:ext cx="10429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b="1" dirty="0">
                <a:solidFill>
                  <a:srgbClr val="F0F0F0"/>
                </a:solidFill>
                <a:latin typeface="Lato"/>
              </a:rPr>
              <a:t>*incl. Maths and English</a:t>
            </a:r>
          </a:p>
          <a:p>
            <a:pPr defTabSz="914377"/>
            <a:r>
              <a:rPr lang="en-US" b="1" dirty="0">
                <a:solidFill>
                  <a:srgbClr val="F0F0F0"/>
                </a:solidFill>
                <a:latin typeface="Lato"/>
              </a:rPr>
              <a:t>** additional subject requirements apply for some roles</a:t>
            </a:r>
            <a:endParaRPr lang="en-US" dirty="0">
              <a:solidFill>
                <a:srgbClr val="F0F0F0"/>
              </a:solidFill>
              <a:latin typeface="Lato"/>
            </a:endParaRPr>
          </a:p>
          <a:p>
            <a:pPr defTabSz="914377"/>
            <a:r>
              <a:rPr lang="en-GB" dirty="0">
                <a:solidFill>
                  <a:srgbClr val="000000"/>
                </a:solidFill>
                <a:latin typeface="Lat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440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670" y="0"/>
            <a:ext cx="2800805" cy="1318025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id="{D12FD9BE-CBDD-4CB3-9C9E-C215DAE6CDF4}"/>
              </a:ext>
            </a:extLst>
          </p:cNvPr>
          <p:cNvSpPr txBox="1">
            <a:spLocks/>
          </p:cNvSpPr>
          <p:nvPr/>
        </p:nvSpPr>
        <p:spPr>
          <a:xfrm>
            <a:off x="488951" y="1027288"/>
            <a:ext cx="8983133" cy="644475"/>
          </a:xfrm>
          <a:prstGeom prst="rect">
            <a:avLst/>
          </a:prstGeom>
        </p:spPr>
        <p:txBody>
          <a:bodyPr lIns="0" tIns="90000" rIns="0" bIns="0" anchor="t">
            <a:noAutofit/>
          </a:bodyPr>
          <a:lstStyle>
            <a:lvl1pPr algn="l" defTabSz="761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cap="all" baseline="0">
                <a:solidFill>
                  <a:srgbClr val="15829D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76195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all" spc="0" normalizeH="0" baseline="0" noProof="0" dirty="0" smtClean="0">
                <a:ln>
                  <a:noFill/>
                </a:ln>
                <a:solidFill>
                  <a:srgbClr val="15829D"/>
                </a:solidFill>
                <a:effectLst/>
                <a:uLnTx/>
                <a:uFillTx/>
                <a:latin typeface="Lato" panose="020F0502020204030203" pitchFamily="34" charset="77"/>
                <a:ea typeface="+mj-ea"/>
                <a:cs typeface="+mj-cs"/>
              </a:rPr>
              <a:t>From Application to offer</a:t>
            </a:r>
            <a:br>
              <a:rPr kumimoji="0" lang="en-GB" sz="2500" b="1" i="0" u="none" strike="noStrike" kern="1200" cap="all" spc="0" normalizeH="0" baseline="0" noProof="0" dirty="0" smtClean="0">
                <a:ln>
                  <a:noFill/>
                </a:ln>
                <a:solidFill>
                  <a:srgbClr val="15829D"/>
                </a:solidFill>
                <a:effectLst/>
                <a:uLnTx/>
                <a:uFillTx/>
                <a:latin typeface="Lato" panose="020F0502020204030203" pitchFamily="34" charset="77"/>
                <a:ea typeface="+mj-ea"/>
                <a:cs typeface="+mj-cs"/>
              </a:rPr>
            </a:br>
            <a:endParaRPr kumimoji="0" lang="en-GB" sz="2500" b="1" i="0" u="none" strike="noStrike" kern="1200" cap="all" spc="0" normalizeH="0" baseline="0" noProof="0" dirty="0">
              <a:ln>
                <a:noFill/>
              </a:ln>
              <a:solidFill>
                <a:srgbClr val="15829D"/>
              </a:solidFill>
              <a:effectLst/>
              <a:uLnTx/>
              <a:uFillTx/>
              <a:latin typeface="Lato" panose="020F0502020204030203" pitchFamily="34" charset="77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10" y="594365"/>
            <a:ext cx="2194750" cy="256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10" y="6412617"/>
            <a:ext cx="2194750" cy="2560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51993" y="594365"/>
            <a:ext cx="4595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www.mbdacareers.co.uk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992" y="6293734"/>
            <a:ext cx="2597121" cy="493819"/>
          </a:xfrm>
          <a:prstGeom prst="rect">
            <a:avLst/>
          </a:prstGeom>
        </p:spPr>
      </p:pic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102593"/>
              </p:ext>
            </p:extLst>
          </p:nvPr>
        </p:nvGraphicFramePr>
        <p:xfrm>
          <a:off x="587022" y="1671763"/>
          <a:ext cx="9928182" cy="4387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709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VP 2023 - Common Layouts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3EC7606D-8BA3-40A9-BC42-84D63B918679}"/>
    </a:ext>
  </a:extLst>
</a:theme>
</file>

<file path=ppt/theme/theme3.xml><?xml version="1.0" encoding="utf-8"?>
<a:theme xmlns:a="http://schemas.openxmlformats.org/drawingml/2006/main" name="EVP 2023 - Seperator Backup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3DD65D54-6234-46BE-8057-D7138187FE46}"/>
    </a:ext>
  </a:extLst>
</a:theme>
</file>

<file path=ppt/theme/theme4.xml><?xml version="1.0" encoding="utf-8"?>
<a:theme xmlns:a="http://schemas.openxmlformats.org/drawingml/2006/main" name="EVP 2023 - Special Layouts">
  <a:themeElements>
    <a:clrScheme name="MBDA Colors">
      <a:dk1>
        <a:srgbClr val="000000"/>
      </a:dk1>
      <a:lt1>
        <a:srgbClr val="FFFFFF"/>
      </a:lt1>
      <a:dk2>
        <a:srgbClr val="E4002B"/>
      </a:dk2>
      <a:lt2>
        <a:srgbClr val="97999B"/>
      </a:lt2>
      <a:accent1>
        <a:srgbClr val="8A8D8F"/>
      </a:accent1>
      <a:accent2>
        <a:srgbClr val="00609C"/>
      </a:accent2>
      <a:accent3>
        <a:srgbClr val="F7A800"/>
      </a:accent3>
      <a:accent4>
        <a:srgbClr val="6B0C27"/>
      </a:accent4>
      <a:accent5>
        <a:srgbClr val="00A9B5"/>
      </a:accent5>
      <a:accent6>
        <a:srgbClr val="9F1B96"/>
      </a:accent6>
      <a:hlink>
        <a:srgbClr val="E4002B"/>
      </a:hlink>
      <a:folHlink>
        <a:srgbClr val="00609C"/>
      </a:folHlink>
    </a:clrScheme>
    <a:fontScheme name="MB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EVP PowerPoint Template 1.0.potx" id="{E34D95F4-4DF7-450D-9F8A-9E42CC8E4475}" vid="{A49E8C8B-312F-4712-A223-80DCE876B1DE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A3CF0527CB248AAF201C66E1BDA1E" ma:contentTypeVersion="17" ma:contentTypeDescription="Create a new document." ma:contentTypeScope="" ma:versionID="6d9e6963be9b819818bf7c48fde5a6a4">
  <xsd:schema xmlns:xsd="http://www.w3.org/2001/XMLSchema" xmlns:xs="http://www.w3.org/2001/XMLSchema" xmlns:p="http://schemas.microsoft.com/office/2006/metadata/properties" xmlns:ns2="21caf7be-45b8-4cd4-8511-01a3c8b0453b" xmlns:ns3="c20425d7-ff54-4ccf-bd3c-1ff5f95f264c" targetNamespace="http://schemas.microsoft.com/office/2006/metadata/properties" ma:root="true" ma:fieldsID="0fb73ea57715257b57b948b431f5caf0" ns2:_="" ns3:_="">
    <xsd:import namespace="21caf7be-45b8-4cd4-8511-01a3c8b0453b"/>
    <xsd:import namespace="c20425d7-ff54-4ccf-bd3c-1ff5f95f26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af7be-45b8-4cd4-8511-01a3c8b045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9367278-2fb7-41ec-9be0-c70704f207c4}" ma:internalName="TaxCatchAll" ma:showField="CatchAllData" ma:web="21caf7be-45b8-4cd4-8511-01a3c8b04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425d7-ff54-4ccf-bd3c-1ff5f95f26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cecac4d-2ae6-4b11-90e2-d65a676b88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0425d7-ff54-4ccf-bd3c-1ff5f95f264c">
      <Terms xmlns="http://schemas.microsoft.com/office/infopath/2007/PartnerControls"/>
    </lcf76f155ced4ddcb4097134ff3c332f>
    <TaxCatchAll xmlns="21caf7be-45b8-4cd4-8511-01a3c8b0453b" xsi:nil="true"/>
  </documentManagement>
</p:properties>
</file>

<file path=customXml/itemProps1.xml><?xml version="1.0" encoding="utf-8"?>
<ds:datastoreItem xmlns:ds="http://schemas.openxmlformats.org/officeDocument/2006/customXml" ds:itemID="{F53AF22C-1E37-4C46-B05E-C5B40D41FE69}"/>
</file>

<file path=customXml/itemProps2.xml><?xml version="1.0" encoding="utf-8"?>
<ds:datastoreItem xmlns:ds="http://schemas.openxmlformats.org/officeDocument/2006/customXml" ds:itemID="{5E09952D-2BEF-45B1-AF59-5445EDE5EEAC}"/>
</file>

<file path=customXml/itemProps3.xml><?xml version="1.0" encoding="utf-8"?>
<ds:datastoreItem xmlns:ds="http://schemas.openxmlformats.org/officeDocument/2006/customXml" ds:itemID="{8417160E-C815-4D2E-9BCB-BD79C855B60D}"/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709</Words>
  <Application>Microsoft Office PowerPoint</Application>
  <PresentationFormat>Widescreen</PresentationFormat>
  <Paragraphs>118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Lato</vt:lpstr>
      <vt:lpstr>Lato Medium</vt:lpstr>
      <vt:lpstr>Noto Sans Symbols</vt:lpstr>
      <vt:lpstr>Wingdings</vt:lpstr>
      <vt:lpstr>Office Theme</vt:lpstr>
      <vt:lpstr>EVP 2023 - Common Layouts</vt:lpstr>
      <vt:lpstr>EVP 2023 - Seperator Backup</vt:lpstr>
      <vt:lpstr>EVP 2023 - Special Layouts</vt:lpstr>
      <vt:lpstr>1_Office Theme</vt:lpstr>
      <vt:lpstr>Generation Hertfordshire</vt:lpstr>
      <vt:lpstr>Ice Breaker – What is Engineering Advanced Manufacturing ?</vt:lpstr>
      <vt:lpstr>Myth Busting</vt:lpstr>
      <vt:lpstr>Routes and Pathways into Engineering</vt:lpstr>
      <vt:lpstr> Mbda introduction</vt:lpstr>
      <vt:lpstr>PowerPoint Presentation</vt:lpstr>
      <vt:lpstr>PowerPoint Presentation</vt:lpstr>
      <vt:lpstr> LEVELs, Providers and Entry criteria</vt:lpstr>
      <vt:lpstr>PowerPoint Presentation</vt:lpstr>
      <vt:lpstr>PowerPoint Presentation</vt:lpstr>
      <vt:lpstr>PowerPoint Presentation</vt:lpstr>
      <vt:lpstr>More Info</vt:lpstr>
      <vt:lpstr>More Info</vt:lpstr>
      <vt:lpstr>More Info</vt:lpstr>
      <vt:lpstr>More Info</vt:lpstr>
      <vt:lpstr>Q&amp;A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Hertfordshire</dc:title>
  <dc:creator>Philippa Shaw</dc:creator>
  <cp:lastModifiedBy>Baker, Andy (UK)</cp:lastModifiedBy>
  <cp:revision>49</cp:revision>
  <dcterms:created xsi:type="dcterms:W3CDTF">2022-07-22T14:07:43Z</dcterms:created>
  <dcterms:modified xsi:type="dcterms:W3CDTF">2025-01-16T16:08:22Z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-1756342884</vt:i4>
  </property>
  <property fmtid="{D5CDD505-2E9C-101B-9397-08002B2CF9AE}" pid="3" name="_NewReviewCycle">
    <vt:lpwstr/>
  </property>
  <property fmtid="{D5CDD505-2E9C-101B-9397-08002B2CF9AE}" pid="4" name="_EmailSubject">
    <vt:lpwstr>Engineering Presentation</vt:lpwstr>
  </property>
  <property fmtid="{D5CDD505-2E9C-101B-9397-08002B2CF9AE}" pid="5" name="_AuthorEmail">
    <vt:lpwstr>Andy2.Baker@mbda.co.uk</vt:lpwstr>
  </property>
  <property fmtid="{D5CDD505-2E9C-101B-9397-08002B2CF9AE}" pid="6" name="_AuthorEmailDisplayName">
    <vt:lpwstr>Baker, Andy (UK)</vt:lpwstr>
  </property>
  <property fmtid="{D5CDD505-2E9C-101B-9397-08002B2CF9AE}" pid="7" name="_PreviousAdHocReviewCycleID">
    <vt:i4>1271263768</vt:i4>
  </property>
  <property fmtid="{D5CDD505-2E9C-101B-9397-08002B2CF9AE}" pid="8" name="Order">
    <vt:r8>622000</vt:r8>
  </property>
  <property fmtid="{D5CDD505-2E9C-101B-9397-08002B2CF9AE}" pid="9" name="MediaServiceImageTags">
    <vt:lpwstr/>
  </property>
  <property fmtid="{D5CDD505-2E9C-101B-9397-08002B2CF9AE}" pid="10" name="ContentTypeId">
    <vt:lpwstr>0x010100500A3CF0527CB248AAF201C66E1BDA1E</vt:lpwstr>
  </property>
  <property fmtid="{D5CDD505-2E9C-101B-9397-08002B2CF9AE}" pid="11" name="_ExtendedDescription">
    <vt:lpwstr/>
  </property>
</Properties>
</file>